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7" r:id="rId15"/>
  </p:sldIdLst>
  <p:sldSz cx="12192000" cy="6858000"/>
  <p:notesSz cx="7772400" cy="10058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4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5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5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0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0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0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0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17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1" name="PlaceHolder 12"/>
          <p:cNvSpPr>
            <a:spLocks noGrp="1"/>
          </p:cNvSpPr>
          <p:nvPr>
            <p:ph type="title"/>
          </p:nvPr>
        </p:nvSpPr>
        <p:spPr>
          <a:xfrm>
            <a:off x="677160" y="2700720"/>
            <a:ext cx="8596440" cy="182628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ja-JP" sz="4000" b="0" strike="noStrike" spc="-1">
                <a:solidFill>
                  <a:srgbClr val="90C226"/>
                </a:solidFill>
                <a:latin typeface="Trebuchet MS"/>
              </a:rPr>
              <a:t>マスター タイトルの書式設定</a:t>
            </a:r>
            <a:endParaRPr lang="en-US" sz="40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" name="PlaceHolder 13"/>
          <p:cNvSpPr>
            <a:spLocks noGrp="1"/>
          </p:cNvSpPr>
          <p:nvPr>
            <p:ph type="body"/>
          </p:nvPr>
        </p:nvSpPr>
        <p:spPr>
          <a:xfrm>
            <a:off x="677160" y="4527360"/>
            <a:ext cx="8596440" cy="86004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ja-JP" sz="2000" b="0" strike="noStrike" spc="-1">
                <a:solidFill>
                  <a:srgbClr val="808080"/>
                </a:solidFill>
                <a:latin typeface="Trebuchet MS"/>
              </a:rPr>
              <a:t>マスター テキストの書式設定</a:t>
            </a:r>
            <a:endParaRPr lang="en-US" sz="20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3" name="PlaceHolder 14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9E17834A-C1FB-45B7-B507-3BC424F36FF9}" type="datetime">
              <a:rPr lang="en-US" sz="900" b="0" strike="noStrike" spc="-1">
                <a:solidFill>
                  <a:srgbClr val="8B8B8B"/>
                </a:solidFill>
                <a:latin typeface="Trebuchet MS"/>
              </a:rPr>
              <a:t>11/19/2021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14" name="PlaceHolder 15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15" name="PlaceHolder 16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EC5D4C3-7B8C-447A-807B-2A0595A56690}" type="slidenum">
              <a:rPr lang="en-US" sz="900" b="0" strike="noStrike" spc="-1">
                <a:solidFill>
                  <a:srgbClr val="90C226"/>
                </a:solidFill>
                <a:latin typeface="Trebuchet MS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53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54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55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6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7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8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9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0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1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2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63" name="PlaceHolder 12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ja-JP" sz="3600" b="0" strike="noStrike" spc="-1">
                <a:solidFill>
                  <a:srgbClr val="90C226"/>
                </a:solidFill>
                <a:latin typeface="Trebuchet MS"/>
              </a:rPr>
              <a:t>マスター タイトルの書式設定</a:t>
            </a:r>
            <a:endParaRPr lang="en-US" sz="3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4" name="PlaceHolder 13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886826E-0885-4B66-BBBF-9422CC470A80}" type="datetime">
              <a:rPr lang="en-US" sz="900" b="0" strike="noStrike" spc="-1">
                <a:solidFill>
                  <a:srgbClr val="8B8B8B"/>
                </a:solidFill>
                <a:latin typeface="Trebuchet MS"/>
              </a:rPr>
              <a:t>11/19/2021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65" name="PlaceHolder 14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66" name="PlaceHolder 15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70FBFBF8-6FB3-4008-9780-87669ED2C63B}" type="slidenum">
              <a:rPr lang="en-US" sz="900" b="0" strike="noStrike" spc="-1">
                <a:solidFill>
                  <a:srgbClr val="90C226"/>
                </a:solidFill>
                <a:latin typeface="Trebuchet MS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67" name="PlaceHolder 1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Trebuchet MS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404040"/>
                </a:solidFill>
                <a:latin typeface="Trebuchet MS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105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06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07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8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9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0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1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2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3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4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15" name="PlaceHolder 12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0692594-D128-4841-83E9-34CBFA0280D7}" type="datetime">
              <a:rPr lang="en-US" sz="900" b="0" strike="noStrike" spc="-1">
                <a:solidFill>
                  <a:srgbClr val="8B8B8B"/>
                </a:solidFill>
                <a:latin typeface="Trebuchet MS"/>
              </a:rPr>
              <a:t>11/19/2021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116" name="PlaceHolder 13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117" name="PlaceHolder 14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6A358209-CA1D-4FDE-86AE-19DCD7672F45}" type="slidenum">
              <a:rPr lang="en-US" sz="900" b="0" strike="noStrike" spc="-1">
                <a:solidFill>
                  <a:srgbClr val="90C226"/>
                </a:solidFill>
                <a:latin typeface="Trebuchet MS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118" name="PlaceHolder 1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Trebuchet MS"/>
              </a:rPr>
              <a:t>Click to edit the title text format</a:t>
            </a:r>
          </a:p>
        </p:txBody>
      </p:sp>
      <p:sp>
        <p:nvSpPr>
          <p:cNvPr id="119" name="PlaceHolder 1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Trebuchet MS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404040"/>
                </a:solidFill>
                <a:latin typeface="Trebuchet MS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roup 1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157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58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59" name="CustomShape 4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0" name="CustomShape 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1" name="CustomShape 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2" name="CustomShape 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3" name="CustomShape 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4" name="CustomShape 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5" name="CustomShape 1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6" name="CustomShape 11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0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67" name="PlaceHolder 12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ja-JP" sz="3600" b="0" strike="noStrike" spc="-1">
                <a:solidFill>
                  <a:srgbClr val="90C226"/>
                </a:solidFill>
                <a:latin typeface="Trebuchet MS"/>
              </a:rPr>
              <a:t>マスター タイトルの書式設定</a:t>
            </a:r>
            <a:endParaRPr lang="en-US" sz="3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68" name="PlaceHolder 13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52712E2-D1B6-4E3C-9319-B91ECE80C3AA}" type="datetime">
              <a:rPr lang="en-US" sz="900" b="0" strike="noStrike" spc="-1">
                <a:solidFill>
                  <a:srgbClr val="8B8B8B"/>
                </a:solidFill>
                <a:latin typeface="Trebuchet MS"/>
              </a:rPr>
              <a:t>11/19/2021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169" name="PlaceHolder 14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170" name="PlaceHolder 15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65D3929-D938-41F5-B439-4BF0881FF531}" type="slidenum">
              <a:rPr lang="en-US" sz="900" b="0" strike="noStrike" spc="-1">
                <a:solidFill>
                  <a:srgbClr val="90C226"/>
                </a:solidFill>
                <a:latin typeface="Trebuchet MS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171" name="PlaceHolder 1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Trebuchet MS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404040"/>
                </a:solidFill>
                <a:latin typeface="Trebuchet MS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0" y="518400"/>
            <a:ext cx="10986120" cy="53420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br/>
            <a:br/>
            <a:br/>
            <a:r>
              <a:rPr lang="en-US" sz="11500" b="0" strike="noStrike" spc="-1">
                <a:solidFill>
                  <a:srgbClr val="90C226"/>
                </a:solidFill>
                <a:latin typeface="Trebuchet MS"/>
              </a:rPr>
              <a:t>  </a:t>
            </a:r>
            <a:r>
              <a:rPr lang="en-US" sz="11500" b="0" strike="noStrike" spc="-1">
                <a:solidFill>
                  <a:srgbClr val="000000"/>
                </a:solidFill>
                <a:latin typeface="Century"/>
              </a:rPr>
              <a:t>Authentic </a:t>
            </a:r>
            <a:br/>
            <a:r>
              <a:rPr lang="en-US" sz="11500" b="0" strike="noStrike" spc="-1">
                <a:solidFill>
                  <a:srgbClr val="000000"/>
                </a:solidFill>
                <a:latin typeface="Century"/>
              </a:rPr>
              <a:t>      English </a:t>
            </a:r>
            <a:br/>
            <a:r>
              <a:rPr lang="en-US" sz="11500" b="0" strike="noStrike" spc="-1">
                <a:solidFill>
                  <a:srgbClr val="000000"/>
                </a:solidFill>
                <a:latin typeface="Century"/>
              </a:rPr>
              <a:t>          Materials</a:t>
            </a:r>
            <a:endParaRPr lang="en-US" sz="115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561240" y="2618640"/>
            <a:ext cx="10106640" cy="90036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7000"/>
          </a:bodyPr>
          <a:lstStyle/>
          <a:p>
            <a:pPr>
              <a:lnSpc>
                <a:spcPct val="100000"/>
              </a:lnSpc>
            </a:pPr>
            <a:r>
              <a:rPr lang="en-US" sz="5400" b="0" strike="noStrike" spc="-1">
                <a:solidFill>
                  <a:srgbClr val="000000"/>
                </a:solidFill>
                <a:latin typeface="Century"/>
              </a:rPr>
              <a:t>share notebooks with ALTs</a:t>
            </a:r>
            <a:endParaRPr lang="en-US" sz="54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5400" b="0" strike="noStrike" spc="-1">
                <a:solidFill>
                  <a:srgbClr val="000000"/>
                </a:solidFill>
                <a:latin typeface="Century"/>
              </a:rPr>
              <a:t>Discussion</a:t>
            </a:r>
          </a:p>
        </p:txBody>
      </p:sp>
      <p:sp>
        <p:nvSpPr>
          <p:cNvPr id="227" name="TextShape 2"/>
          <p:cNvSpPr txBox="1"/>
          <p:nvPr/>
        </p:nvSpPr>
        <p:spPr>
          <a:xfrm>
            <a:off x="525073" y="2089052"/>
            <a:ext cx="9659935" cy="3657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fontScale="83500" lnSpcReduction="2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5300" b="0" strike="noStrike" spc="-1" dirty="0">
                <a:solidFill>
                  <a:srgbClr val="404040"/>
                </a:solidFill>
                <a:latin typeface="Century"/>
              </a:rPr>
              <a:t>Part 1: What can make using authentic materials in class difficult?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5300" b="0" strike="noStrike" spc="-1" dirty="0">
              <a:solidFill>
                <a:srgbClr val="404040"/>
              </a:solidFill>
              <a:latin typeface="Century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5300" b="0" strike="noStrike" spc="-1" dirty="0">
                <a:solidFill>
                  <a:srgbClr val="404040"/>
                </a:solidFill>
                <a:latin typeface="Century"/>
              </a:rPr>
              <a:t>Part 2: What can we do to respond to such difficulties?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6000" b="0" strike="noStrike" spc="-1" dirty="0">
              <a:solidFill>
                <a:srgbClr val="404040"/>
              </a:solidFill>
              <a:latin typeface="Centur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0" strike="noStrike" spc="-1">
                <a:solidFill>
                  <a:srgbClr val="000000"/>
                </a:solidFill>
                <a:latin typeface="Century"/>
              </a:rPr>
              <a:t>What are “Authentic Materials?”</a:t>
            </a:r>
          </a:p>
        </p:txBody>
      </p:sp>
      <p:sp>
        <p:nvSpPr>
          <p:cNvPr id="210" name="TextShape 2"/>
          <p:cNvSpPr txBox="1"/>
          <p:nvPr/>
        </p:nvSpPr>
        <p:spPr>
          <a:xfrm>
            <a:off x="609480" y="2286000"/>
            <a:ext cx="10972440" cy="3295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404040"/>
                </a:solidFill>
                <a:latin typeface="Century"/>
              </a:rPr>
              <a:t>Designed for native-level speakers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404040"/>
                </a:solidFill>
                <a:latin typeface="Century"/>
              </a:rPr>
              <a:t>Intended use is communication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404040"/>
                </a:solidFill>
                <a:latin typeface="Century"/>
              </a:rPr>
              <a:t>Represent how native speakers communicate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404040"/>
                </a:solidFill>
                <a:latin typeface="Century"/>
              </a:rPr>
              <a:t>Can be video or audio, not just text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Shape 1"/>
          <p:cNvSpPr txBox="1"/>
          <p:nvPr/>
        </p:nvSpPr>
        <p:spPr>
          <a:xfrm>
            <a:off x="624378" y="1890416"/>
            <a:ext cx="10362960" cy="386496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84000" lnSpcReduction="20000"/>
          </a:bodyPr>
          <a:lstStyle/>
          <a:p>
            <a:pPr>
              <a:lnSpc>
                <a:spcPct val="100000"/>
              </a:lnSpc>
            </a:pPr>
            <a:r>
              <a:rPr lang="en-US" sz="6000" b="0" strike="noStrike" spc="-1" dirty="0">
                <a:solidFill>
                  <a:srgbClr val="000000"/>
                </a:solidFill>
                <a:latin typeface="Century"/>
              </a:rPr>
              <a:t>1.  Team teaching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lang="en-US" sz="5300" b="0" strike="noStrike" spc="-1" dirty="0">
                <a:solidFill>
                  <a:srgbClr val="000000"/>
                </a:solidFill>
                <a:latin typeface="Century"/>
              </a:rPr>
              <a:t>2</a:t>
            </a:r>
            <a:r>
              <a:rPr lang="en-US" sz="4800" b="0" strike="noStrike" spc="-1" dirty="0">
                <a:solidFill>
                  <a:srgbClr val="000000"/>
                </a:solidFill>
                <a:latin typeface="Century"/>
              </a:rPr>
              <a:t>.   </a:t>
            </a:r>
            <a:r>
              <a:rPr lang="en-US" sz="6000" b="0" strike="noStrike" spc="-1" dirty="0">
                <a:solidFill>
                  <a:srgbClr val="000000"/>
                </a:solidFill>
                <a:latin typeface="Century"/>
              </a:rPr>
              <a:t>Activities without textbook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endParaRPr lang="en-US" sz="6000" b="0" strike="noStrike" spc="-1" dirty="0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852120" y="484920"/>
            <a:ext cx="7737480" cy="55414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6700" b="0" u="sng" strike="noStrike" spc="-1">
                <a:solidFill>
                  <a:srgbClr val="000000"/>
                </a:solidFill>
                <a:uFillTx/>
                <a:latin typeface="Century"/>
              </a:rPr>
              <a:t>1. Team teaching</a:t>
            </a:r>
            <a:br/>
            <a:r>
              <a:rPr lang="ja-JP" sz="4800" b="0" strike="noStrike" spc="-1">
                <a:solidFill>
                  <a:srgbClr val="000000"/>
                </a:solidFill>
                <a:latin typeface="Century"/>
              </a:rPr>
              <a:t>・</a:t>
            </a:r>
            <a:r>
              <a:rPr lang="en-US" sz="4800" b="0" strike="noStrike" spc="-1">
                <a:solidFill>
                  <a:srgbClr val="000000"/>
                </a:solidFill>
                <a:latin typeface="Century"/>
              </a:rPr>
              <a:t>Pronunciation</a:t>
            </a:r>
            <a:br/>
            <a:r>
              <a:rPr lang="ja-JP" sz="4800" b="0" strike="noStrike" spc="-1">
                <a:solidFill>
                  <a:srgbClr val="000000"/>
                </a:solidFill>
                <a:latin typeface="Century"/>
              </a:rPr>
              <a:t>・</a:t>
            </a:r>
            <a:r>
              <a:rPr lang="en-US" sz="4800" b="0" strike="noStrike" spc="-1">
                <a:solidFill>
                  <a:srgbClr val="000000"/>
                </a:solidFill>
                <a:latin typeface="Century"/>
              </a:rPr>
              <a:t>Small Talk</a:t>
            </a:r>
            <a:br/>
            <a:r>
              <a:rPr lang="ja-JP" sz="4800" b="0" strike="noStrike" spc="-1">
                <a:solidFill>
                  <a:srgbClr val="000000"/>
                </a:solidFill>
                <a:latin typeface="Century"/>
              </a:rPr>
              <a:t>・</a:t>
            </a:r>
            <a:r>
              <a:rPr lang="en-US" sz="4800" b="0" strike="noStrike" spc="-1">
                <a:solidFill>
                  <a:srgbClr val="000000"/>
                </a:solidFill>
                <a:latin typeface="Century"/>
              </a:rPr>
              <a:t>Performance test</a:t>
            </a:r>
            <a:endParaRPr lang="en-US" sz="48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5400" b="0" strike="noStrike" spc="-1">
                <a:solidFill>
                  <a:srgbClr val="000000"/>
                </a:solidFill>
                <a:latin typeface="Century"/>
              </a:rPr>
              <a:t>Discussion</a:t>
            </a:r>
          </a:p>
        </p:txBody>
      </p:sp>
      <p:sp>
        <p:nvSpPr>
          <p:cNvPr id="214" name="TextShape 2"/>
          <p:cNvSpPr txBox="1"/>
          <p:nvPr/>
        </p:nvSpPr>
        <p:spPr>
          <a:xfrm>
            <a:off x="468803" y="1807698"/>
            <a:ext cx="9677520" cy="3657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fontScale="72000" lnSpcReduction="20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6000" b="0" strike="noStrike" spc="-1" dirty="0">
                <a:solidFill>
                  <a:srgbClr val="404040"/>
                </a:solidFill>
                <a:latin typeface="Century"/>
              </a:rPr>
              <a:t>What are some examples of authentic materials you can use in English class?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6000" b="0" strike="noStrike" spc="-1" dirty="0">
              <a:solidFill>
                <a:srgbClr val="404040"/>
              </a:solidFill>
              <a:latin typeface="Century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800" b="0" strike="noStrike" spc="-1" dirty="0">
                <a:solidFill>
                  <a:srgbClr val="404040"/>
                </a:solidFill>
                <a:latin typeface="Century"/>
              </a:rPr>
              <a:t>Perhaps you have already been using some!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800" b="0" strike="noStrike" spc="-1" dirty="0">
                <a:solidFill>
                  <a:srgbClr val="404040"/>
                </a:solidFill>
                <a:latin typeface="Century"/>
              </a:rPr>
              <a:t>Think of how what things are possible at different grade and skill levels.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600" b="0" strike="noStrike" spc="-1" dirty="0">
              <a:solidFill>
                <a:srgbClr val="404040"/>
              </a:solidFill>
              <a:latin typeface="Centur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Shape 1"/>
          <p:cNvSpPr txBox="1"/>
          <p:nvPr/>
        </p:nvSpPr>
        <p:spPr>
          <a:xfrm>
            <a:off x="367200" y="1316160"/>
            <a:ext cx="10106640" cy="403128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1000"/>
          </a:bodyPr>
          <a:lstStyle/>
          <a:p>
            <a:pPr>
              <a:lnSpc>
                <a:spcPct val="100000"/>
              </a:lnSpc>
            </a:pPr>
            <a:r>
              <a:rPr lang="en-US" sz="6000" b="0" u="sng" strike="noStrike" spc="-1" dirty="0">
                <a:solidFill>
                  <a:srgbClr val="000000"/>
                </a:solidFill>
                <a:uFillTx/>
                <a:latin typeface="Century"/>
              </a:rPr>
              <a:t>2.   Activities without textbook</a:t>
            </a: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lang="ja-JP" sz="5400" b="0" strike="noStrike" spc="-1" dirty="0">
                <a:solidFill>
                  <a:srgbClr val="000000"/>
                </a:solidFill>
                <a:latin typeface="Century"/>
              </a:rPr>
              <a:t>・</a:t>
            </a:r>
            <a:r>
              <a:rPr lang="en-US" sz="5400" b="0" strike="noStrike" spc="-1" dirty="0">
                <a:solidFill>
                  <a:srgbClr val="000000"/>
                </a:solidFill>
                <a:latin typeface="Century"/>
              </a:rPr>
              <a:t>interview in Kyoto</a:t>
            </a:r>
            <a:br>
              <a:rPr dirty="0"/>
            </a:br>
            <a:br>
              <a:rPr dirty="0"/>
            </a:br>
            <a:r>
              <a:rPr lang="ja-JP" sz="5400" b="0" strike="noStrike" spc="-1" dirty="0">
                <a:solidFill>
                  <a:srgbClr val="000000"/>
                </a:solidFill>
                <a:latin typeface="Century"/>
              </a:rPr>
              <a:t>・</a:t>
            </a:r>
            <a:r>
              <a:rPr lang="en-US" sz="5400" b="0" strike="noStrike" spc="-1" dirty="0">
                <a:solidFill>
                  <a:srgbClr val="000000"/>
                </a:solidFill>
                <a:latin typeface="Century"/>
              </a:rPr>
              <a:t>share notebooks with ALTs</a:t>
            </a:r>
            <a:endParaRPr lang="en-US" sz="5400" b="0" strike="noStrike" spc="-1" dirty="0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図 4"/>
          <p:cNvPicPr/>
          <p:nvPr/>
        </p:nvPicPr>
        <p:blipFill>
          <a:blip r:embed="rId2"/>
          <a:stretch/>
        </p:blipFill>
        <p:spPr>
          <a:xfrm>
            <a:off x="698760" y="249480"/>
            <a:ext cx="5452560" cy="6608160"/>
          </a:xfrm>
          <a:prstGeom prst="rect">
            <a:avLst/>
          </a:prstGeom>
          <a:ln w="190500" cap="sq">
            <a:solidFill>
              <a:srgbClr val="FFFFFF"/>
            </a:solidFill>
            <a:miter/>
          </a:ln>
          <a:effectLst>
            <a:outerShdw blurRad="65000" dist="50432" dir="1288947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17" name="CustomShape 1"/>
          <p:cNvSpPr/>
          <p:nvPr/>
        </p:nvSpPr>
        <p:spPr>
          <a:xfrm>
            <a:off x="6511680" y="2161440"/>
            <a:ext cx="5001120" cy="983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br/>
            <a:br/>
            <a:br/>
            <a:r>
              <a:rPr lang="en-US" sz="4000" b="0" strike="noStrike" spc="-1">
                <a:solidFill>
                  <a:srgbClr val="000000"/>
                </a:solidFill>
                <a:latin typeface="Century"/>
              </a:rPr>
              <a:t>interview in Kyoto</a:t>
            </a:r>
            <a:endParaRPr lang="en-US" sz="40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br/>
            <a:endParaRPr lang="en-US" sz="4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図 1" descr="\\10.1.0.1\先生用$\H30年度 共有ﾌｫﾙﾀﾞ\☆職員別フォルダ☆\飯干\H30初任者研修\H30年度　初任者教育論文\教育論文\Let's talk in Kyoto\DSCN0053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565640" y="1371600"/>
            <a:ext cx="7314840" cy="5042520"/>
          </a:xfrm>
          <a:prstGeom prst="rect">
            <a:avLst/>
          </a:prstGeom>
          <a:ln w="0">
            <a:noFill/>
          </a:ln>
          <a:effectLst>
            <a:glow rad="63360">
              <a:srgbClr val="FFC705">
                <a:alpha val="40000"/>
              </a:srgbClr>
            </a:glow>
            <a:softEdge rad="112680"/>
          </a:effectLst>
        </p:spPr>
      </p:pic>
      <p:sp>
        <p:nvSpPr>
          <p:cNvPr id="219" name="CustomShape 1"/>
          <p:cNvSpPr/>
          <p:nvPr/>
        </p:nvSpPr>
        <p:spPr>
          <a:xfrm>
            <a:off x="602640" y="124560"/>
            <a:ext cx="5922360" cy="983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31000"/>
          </a:bodyPr>
          <a:lstStyle/>
          <a:p>
            <a:pPr>
              <a:lnSpc>
                <a:spcPct val="90000"/>
              </a:lnSpc>
            </a:pPr>
            <a:br/>
            <a:br/>
            <a:br/>
            <a:r>
              <a:rPr lang="en-US" sz="5800" b="0" strike="noStrike" spc="-1">
                <a:solidFill>
                  <a:srgbClr val="000000"/>
                </a:solidFill>
                <a:latin typeface="Century"/>
              </a:rPr>
              <a:t>interview in Kyoto</a:t>
            </a:r>
            <a:endParaRPr lang="en-US" sz="5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574920" y="180000"/>
            <a:ext cx="5922360" cy="983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31000"/>
          </a:bodyPr>
          <a:lstStyle/>
          <a:p>
            <a:pPr>
              <a:lnSpc>
                <a:spcPct val="90000"/>
              </a:lnSpc>
            </a:pPr>
            <a:br/>
            <a:br/>
            <a:br/>
            <a:r>
              <a:rPr lang="en-US" sz="5800" b="0" strike="noStrike" spc="-1">
                <a:solidFill>
                  <a:srgbClr val="000000"/>
                </a:solidFill>
                <a:latin typeface="Century"/>
              </a:rPr>
              <a:t>interview in Kyoto</a:t>
            </a:r>
            <a:endParaRPr lang="en-US" sz="5800" b="0" strike="noStrike" spc="-1">
              <a:latin typeface="Arial"/>
            </a:endParaRPr>
          </a:p>
        </p:txBody>
      </p:sp>
      <p:pic>
        <p:nvPicPr>
          <p:cNvPr id="221" name="図 3" descr="F:\DCIM\100NIKON\DSCN0226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5049" t="5585" b="20731"/>
          <a:stretch/>
        </p:blipFill>
        <p:spPr>
          <a:xfrm>
            <a:off x="1080720" y="1537920"/>
            <a:ext cx="7633440" cy="4627080"/>
          </a:xfrm>
          <a:prstGeom prst="rect">
            <a:avLst/>
          </a:prstGeom>
          <a:ln w="0">
            <a:noFill/>
          </a:ln>
          <a:effectLst>
            <a:glow rad="101520">
              <a:srgbClr val="FFC705">
                <a:alpha val="40000"/>
              </a:srgbClr>
            </a:glow>
            <a:softEdge rad="11268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506</TotalTime>
  <Words>182</Words>
  <Application>Microsoft Office PowerPoint</Application>
  <PresentationFormat>ワイド画面</PresentationFormat>
  <Paragraphs>23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11</vt:i4>
      </vt:variant>
    </vt:vector>
  </HeadingPairs>
  <TitlesOfParts>
    <vt:vector size="21" baseType="lpstr">
      <vt:lpstr>Arial</vt:lpstr>
      <vt:lpstr>Century</vt:lpstr>
      <vt:lpstr>Symbol</vt:lpstr>
      <vt:lpstr>Times New Roman</vt:lpstr>
      <vt:lpstr>Trebuchet MS</vt:lpstr>
      <vt:lpstr>Wingdings</vt:lpstr>
      <vt:lpstr>Office Theme</vt:lpstr>
      <vt:lpstr>Office Theme</vt:lpstr>
      <vt:lpstr>Office Theme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大津町教育委員会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teaching い </dc:title>
  <dc:subject/>
  <dc:creator>118njhs</dc:creator>
  <dc:description/>
  <cp:lastModifiedBy>fangan0263@outlook.jp</cp:lastModifiedBy>
  <cp:revision>40</cp:revision>
  <dcterms:created xsi:type="dcterms:W3CDTF">2021-11-09T11:12:03Z</dcterms:created>
  <dcterms:modified xsi:type="dcterms:W3CDTF">2021-11-18T21:47:19Z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大津町教育委員会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ワイド画面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11</vt:i4>
  </property>
</Properties>
</file>