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57" r:id="rId2"/>
    <p:sldId id="257" r:id="rId3"/>
    <p:sldId id="265" r:id="rId4"/>
    <p:sldId id="266" r:id="rId5"/>
    <p:sldId id="267" r:id="rId6"/>
    <p:sldId id="268" r:id="rId7"/>
    <p:sldId id="274" r:id="rId8"/>
    <p:sldId id="275" r:id="rId9"/>
    <p:sldId id="276" r:id="rId10"/>
    <p:sldId id="277" r:id="rId11"/>
    <p:sldId id="278" r:id="rId12"/>
    <p:sldId id="323" r:id="rId13"/>
    <p:sldId id="324" r:id="rId14"/>
    <p:sldId id="331" r:id="rId15"/>
    <p:sldId id="349" r:id="rId16"/>
    <p:sldId id="334" r:id="rId17"/>
    <p:sldId id="335" r:id="rId18"/>
    <p:sldId id="325" r:id="rId19"/>
    <p:sldId id="351" r:id="rId20"/>
    <p:sldId id="338" r:id="rId21"/>
    <p:sldId id="339" r:id="rId22"/>
    <p:sldId id="329" r:id="rId23"/>
    <p:sldId id="360" r:id="rId24"/>
    <p:sldId id="340" r:id="rId25"/>
    <p:sldId id="341" r:id="rId26"/>
    <p:sldId id="342" r:id="rId27"/>
    <p:sldId id="343" r:id="rId28"/>
    <p:sldId id="344" r:id="rId29"/>
    <p:sldId id="345" r:id="rId30"/>
    <p:sldId id="346" r:id="rId31"/>
    <p:sldId id="347" r:id="rId3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FFFF"/>
    <a:srgbClr val="FFCCFF"/>
    <a:srgbClr val="FF66FF"/>
    <a:srgbClr val="0066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23969" autoAdjust="0"/>
    <p:restoredTop sz="94590" autoAdjust="0"/>
  </p:normalViewPr>
  <p:slideViewPr>
    <p:cSldViewPr>
      <p:cViewPr>
        <p:scale>
          <a:sx n="66" d="100"/>
          <a:sy n="66" d="100"/>
        </p:scale>
        <p:origin x="-630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FBFC0-18D9-47DE-933D-06E603BB82B9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96B9C-352A-4C06-80F2-AA1F753089C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8D80A4-98A7-41F2-B0EA-5D6589B0AD32}" type="slidenum">
              <a:rPr lang="fr-FR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  <p:sp>
        <p:nvSpPr>
          <p:cNvPr id="32772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721099-A376-4D08-965C-2E59B237452C}" type="slidenum">
              <a:rPr lang="fr-FR" smtClean="0">
                <a:latin typeface="Arial" pitchFamily="34" charset="0"/>
              </a:rPr>
              <a:pPr>
                <a:defRPr/>
              </a:pPr>
              <a:t>2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ED4EE0-C500-4BC4-94DD-12897BBBA3BF}" type="slidenum">
              <a:rPr lang="fr-FR" smtClean="0">
                <a:latin typeface="Arial" pitchFamily="34" charset="0"/>
              </a:rPr>
              <a:pPr>
                <a:defRPr/>
              </a:pPr>
              <a:t>6</a:t>
            </a:fld>
            <a:endParaRPr lang="fr-FR" smtClean="0">
              <a:latin typeface="Arial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z-Latn-AZ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3D4145-D863-4F05-BAB1-8EAD203337C9}" type="slidenum">
              <a:rPr lang="fr-FR" smtClean="0">
                <a:latin typeface="Arial" pitchFamily="34" charset="0"/>
              </a:rPr>
              <a:pPr>
                <a:defRPr/>
              </a:pPr>
              <a:t>8</a:t>
            </a:fld>
            <a:endParaRPr lang="fr-FR" smtClean="0">
              <a:latin typeface="Arial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4572000"/>
            <a:ext cx="5486400" cy="3384550"/>
          </a:xfrm>
          <a:noFill/>
          <a:ln>
            <a:solidFill>
              <a:schemeClr val="tx2"/>
            </a:solidFill>
          </a:ln>
        </p:spPr>
        <p:txBody>
          <a:bodyPr/>
          <a:lstStyle/>
          <a:p>
            <a:pPr algn="just" eaLnBrk="1" hangingPunct="1"/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9017E9-E486-4FDE-A8A8-D3A932ED2366}" type="slidenum">
              <a:rPr lang="fr-FR" smtClean="0">
                <a:latin typeface="Arial" pitchFamily="34" charset="0"/>
              </a:rPr>
              <a:pPr>
                <a:defRPr/>
              </a:pPr>
              <a:t>9</a:t>
            </a:fld>
            <a:endParaRPr lang="fr-FR" smtClean="0">
              <a:latin typeface="Arial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3900488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8853B1-F359-464E-8DE1-C84FE02600E4}" type="slidenum">
              <a:rPr lang="fr-FR" smtClean="0">
                <a:latin typeface="Arial" pitchFamily="34" charset="0"/>
              </a:rPr>
              <a:pPr>
                <a:defRPr/>
              </a:pPr>
              <a:t>10</a:t>
            </a:fld>
            <a:endParaRPr lang="fr-FR" smtClean="0">
              <a:latin typeface="Arial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chemeClr val="tx2"/>
            </a:solidFill>
          </a:ln>
        </p:spPr>
        <p:txBody>
          <a:bodyPr/>
          <a:lstStyle/>
          <a:p>
            <a:pPr algn="just" eaLnBrk="1" hangingPunct="1"/>
            <a:endParaRPr lang="fr-FR" sz="1100" smtClean="0">
              <a:latin typeface="Arial" pitchFamily="34" charset="0"/>
            </a:endParaRPr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2420938" y="2771775"/>
            <a:ext cx="1439862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6 pays</a:t>
            </a:r>
          </a:p>
          <a:p>
            <a:pPr>
              <a:spcBef>
                <a:spcPct val="50000"/>
              </a:spcBef>
            </a:pPr>
            <a:r>
              <a:rPr lang="fr-FR"/>
              <a:t>Elimination des droits de douanes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5CBABD-DBEA-4B2C-9AB8-FA10732E723D}" type="slidenum">
              <a:rPr lang="fr-FR" smtClean="0">
                <a:latin typeface="Arial" pitchFamily="34" charset="0"/>
              </a:rPr>
              <a:pPr>
                <a:defRPr/>
              </a:pPr>
              <a:t>16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357A9A-2EAF-4107-AF76-8F0C37CF923F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50FEC-7F5B-4276-B059-E6EBA549D3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95E3D-0C60-42AC-BBB8-933BEABC5AA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0D3C99E9-C835-4C8A-967B-A7C7F600CAEA}" type="slidenum">
              <a:rPr lang="ar-SA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9ED8354-7D66-4C00-B4B9-6A34A580D8A7}" type="slidenum">
              <a:rPr lang="ar-SA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0B01B-7A0B-4CD3-80E6-F3D81472D76B}" type="datetimeFigureOut">
              <a:rPr lang="fr-FR" smtClean="0"/>
              <a:pPr/>
              <a:t>29/12/2012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541C3-A36A-42D9-8E70-0030F1B92C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5" Type="http://schemas.openxmlformats.org/officeDocument/2006/relationships/hyperlink" Target="http://images.google.fr/imgres?imgurl=http://membres.lycos.fr/bobois/Tuts/uvmapping/six.jpg&amp;imgrefurl=http://membres.lycos.fr/bobois/Tuts/uvmapping/uvmapping03_fr.html&amp;h=256&amp;w=256&amp;sz=5&amp;tbnid=Ach3JBtlaU8HxM:&amp;tbnh=107&amp;tbnw=107&amp;hl=fr&amp;start=21&amp;prev=/images?q=six&amp;start=20&amp;dnum=20&amp;svnum=10&amp;hl=fr&amp;lr=&amp;sa=N" TargetMode="Externa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histgeo-college.blogspot.com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2.xls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565400"/>
            <a:ext cx="8208963" cy="3297238"/>
          </a:xfrm>
        </p:spPr>
        <p:txBody>
          <a:bodyPr/>
          <a:lstStyle/>
          <a:p>
            <a:pPr rtl="1" eaLnBrk="1" fontAlgn="auto" hangingPunct="1">
              <a:spcAft>
                <a:spcPts val="0"/>
              </a:spcAft>
              <a:defRPr/>
            </a:pPr>
            <a:r>
              <a:rPr lang="ar-MA" sz="6000" dirty="0" smtClean="0">
                <a:solidFill>
                  <a:schemeClr val="bg1"/>
                </a:solidFill>
                <a:effectLst/>
              </a:rPr>
              <a:t>الحرب العالمية الأولى</a:t>
            </a:r>
            <a:endParaRPr lang="fr-FR" sz="60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14340" name="ZoneTexte 4"/>
          <p:cNvSpPr txBox="1">
            <a:spLocks noChangeArrowheads="1"/>
          </p:cNvSpPr>
          <p:nvPr/>
        </p:nvSpPr>
        <p:spPr bwMode="auto">
          <a:xfrm>
            <a:off x="9612313" y="188913"/>
            <a:ext cx="185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071670" y="3786190"/>
            <a:ext cx="4857784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ar-MA" sz="36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الفئة المستهدفة: </a:t>
            </a:r>
            <a:r>
              <a:rPr lang="ar-MA" sz="3600" b="1" dirty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الثالثة إعدادي</a:t>
            </a:r>
          </a:p>
          <a:p>
            <a:pPr algn="ctr">
              <a:defRPr/>
            </a:pPr>
            <a:r>
              <a:rPr lang="ar-MA" sz="36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المــــــــــــــــادة:</a:t>
            </a:r>
            <a:r>
              <a:rPr lang="ar-MA" sz="3600" b="1" dirty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MA" sz="3600" b="1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الجغرافيا</a:t>
            </a:r>
            <a:endParaRPr lang="ar-MA" sz="3600" b="1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ar-MA" sz="36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عدد الحــــصص:  </a:t>
            </a:r>
            <a:r>
              <a:rPr lang="ar-MA" sz="3600" b="1" dirty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r>
              <a:rPr lang="ar-MA" sz="3200" b="1" dirty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MA" sz="3000" b="1" dirty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endParaRPr lang="fr-FR" sz="3000" b="1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00166" y="785794"/>
            <a:ext cx="6215106" cy="2123658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perspectiveRelaxedModerately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ar-MA" sz="4400" b="1" dirty="0">
                <a:ln w="11430"/>
                <a:solidFill>
                  <a:srgbClr val="00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ثانوية الياسمين </a:t>
            </a:r>
            <a:r>
              <a:rPr lang="ar-MA" sz="4400" b="1" dirty="0" err="1">
                <a:ln w="11430"/>
                <a:solidFill>
                  <a:srgbClr val="00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التأهيلية</a:t>
            </a:r>
            <a:endParaRPr lang="ar-MA" sz="4400" b="1" dirty="0">
              <a:ln w="11430"/>
              <a:solidFill>
                <a:srgbClr val="0066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ar-MA" sz="4400" b="1" dirty="0">
                <a:ln w="11430"/>
                <a:solidFill>
                  <a:srgbClr val="00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مادة الاجتماعيات</a:t>
            </a:r>
          </a:p>
          <a:p>
            <a:pPr algn="ctr">
              <a:defRPr/>
            </a:pPr>
            <a:r>
              <a:rPr lang="ar-MA" sz="4400" b="1" dirty="0">
                <a:ln w="11430"/>
                <a:solidFill>
                  <a:srgbClr val="00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الأستاذة حسناء الحاجي</a:t>
            </a:r>
            <a:endParaRPr lang="fr-FR" sz="4400" b="1" dirty="0">
              <a:ln w="11430"/>
              <a:solidFill>
                <a:srgbClr val="0066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7668344" y="3284984"/>
            <a:ext cx="1143008" cy="52322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ar-MA" sz="28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Arial" charset="0"/>
                <a:cs typeface="+mn-cs"/>
              </a:rPr>
              <a:t>1957</a:t>
            </a:r>
            <a:endParaRPr lang="fr-FR" sz="2800" b="1" dirty="0">
              <a:solidFill>
                <a:schemeClr val="bg1">
                  <a:lumMod val="60000"/>
                  <a:lumOff val="40000"/>
                </a:schemeClr>
              </a:solidFill>
              <a:latin typeface="Arial" charset="0"/>
              <a:cs typeface="+mn-cs"/>
            </a:endParaRPr>
          </a:p>
        </p:txBody>
      </p:sp>
      <p:pic>
        <p:nvPicPr>
          <p:cNvPr id="1434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786688" y="123825"/>
            <a:ext cx="1357312" cy="638175"/>
          </a:xfrm>
        </p:spPr>
      </p:pic>
      <p:pic>
        <p:nvPicPr>
          <p:cNvPr id="25607" name="Picture 7" descr="location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643063"/>
            <a:ext cx="2786063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188640"/>
            <a:ext cx="764386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rtl="1" eaLnBrk="0" hangingPunct="0">
              <a:defRPr/>
            </a:pPr>
            <a:r>
              <a:rPr lang="ar-MA" sz="2800" b="1" kern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ea typeface="+mj-ea"/>
                <a:cs typeface="+mj-cs"/>
              </a:rPr>
              <a:t>1957معاهدة روما تأسيس المجموعة الاقتصادية الأوربية.</a:t>
            </a:r>
            <a:endParaRPr lang="fr-FR" sz="2800" b="1" kern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4008" y="1988840"/>
            <a:ext cx="1571636" cy="300039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rtl="1">
              <a:buFont typeface="Wingdings" pitchFamily="2" charset="2"/>
              <a:buChar char="Ø"/>
              <a:defRPr/>
            </a:pPr>
            <a:r>
              <a:rPr lang="ar-MA" sz="2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فرنسا</a:t>
            </a:r>
          </a:p>
          <a:p>
            <a:pPr algn="r" rtl="1">
              <a:buFont typeface="Wingdings" pitchFamily="2" charset="2"/>
              <a:buChar char="Ø"/>
              <a:defRPr/>
            </a:pPr>
            <a:r>
              <a:rPr lang="ar-MA" sz="2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ألمانيا</a:t>
            </a:r>
          </a:p>
          <a:p>
            <a:pPr algn="r" rtl="1">
              <a:buFont typeface="Wingdings" pitchFamily="2" charset="2"/>
              <a:buChar char="Ø"/>
              <a:defRPr/>
            </a:pPr>
            <a:r>
              <a:rPr lang="ar-MA" sz="2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إيطاليا</a:t>
            </a:r>
          </a:p>
          <a:p>
            <a:pPr algn="r" rtl="1">
              <a:buFont typeface="Wingdings" pitchFamily="2" charset="2"/>
              <a:buChar char="Ø"/>
              <a:defRPr/>
            </a:pPr>
            <a:r>
              <a:rPr lang="ar-MA" sz="2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اللكسنبورغ</a:t>
            </a:r>
          </a:p>
          <a:p>
            <a:pPr algn="r" rtl="1">
              <a:buFont typeface="Wingdings" pitchFamily="2" charset="2"/>
              <a:buChar char="Ø"/>
              <a:defRPr/>
            </a:pPr>
            <a:r>
              <a:rPr lang="ar-MA" sz="2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بلجيكا</a:t>
            </a:r>
          </a:p>
          <a:p>
            <a:pPr algn="r" rtl="1">
              <a:buFont typeface="Wingdings" pitchFamily="2" charset="2"/>
              <a:buChar char="Ø"/>
              <a:defRPr/>
            </a:pPr>
            <a:r>
              <a:rPr lang="ar-MA" sz="2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هولندا </a:t>
            </a:r>
            <a:endParaRPr lang="fr-FR" sz="2400" b="1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Flèche droite à entaille 12"/>
          <p:cNvSpPr/>
          <p:nvPr/>
        </p:nvSpPr>
        <p:spPr>
          <a:xfrm flipH="1">
            <a:off x="6228184" y="3140968"/>
            <a:ext cx="1357322" cy="857256"/>
          </a:xfrm>
          <a:prstGeom prst="notched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Flèche droite à entaille 13"/>
          <p:cNvSpPr/>
          <p:nvPr/>
        </p:nvSpPr>
        <p:spPr>
          <a:xfrm flipH="1">
            <a:off x="3131840" y="3212976"/>
            <a:ext cx="1357322" cy="857256"/>
          </a:xfrm>
          <a:prstGeom prst="notched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6" name="Picture 4" descr="six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64317" y="3331749"/>
            <a:ext cx="508079" cy="45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5" name="Picture 5" descr="rom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8" y="4286250"/>
            <a:ext cx="27146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imagesec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H="1" flipV="1">
            <a:off x="3857620" y="1357298"/>
            <a:ext cx="471487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3851920" y="4429132"/>
            <a:ext cx="5292080" cy="2369880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 rtl="1">
              <a:defRPr/>
            </a:pPr>
            <a:r>
              <a:rPr lang="ar-MA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+mn-cs"/>
              </a:rPr>
              <a:t>بعض أهداف معاهدة </a:t>
            </a:r>
            <a:r>
              <a:rPr lang="ar-M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+mn-cs"/>
              </a:rPr>
              <a:t>روما</a:t>
            </a:r>
            <a:endParaRPr lang="ar-MA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+mn-cs"/>
            </a:endParaRPr>
          </a:p>
          <a:p>
            <a:pPr algn="r" rtl="1">
              <a:buFont typeface="Wingdings" pitchFamily="2" charset="2"/>
              <a:buChar char="Ø"/>
              <a:defRPr/>
            </a:pPr>
            <a:r>
              <a:rPr lang="ar-MA" sz="2400" b="1" cap="all" dirty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+mn-cs"/>
              </a:rPr>
              <a:t>حذف الحواجز الجمر وكية بين الدول الأعضاء.</a:t>
            </a:r>
          </a:p>
          <a:p>
            <a:pPr algn="r" rtl="1">
              <a:buFont typeface="Wingdings" pitchFamily="2" charset="2"/>
              <a:buChar char="Ø"/>
              <a:defRPr/>
            </a:pPr>
            <a:r>
              <a:rPr lang="ar-MA" sz="2400" b="1" cap="all" dirty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+mn-cs"/>
              </a:rPr>
              <a:t>حرية مرور الأفراد والسلع ورؤوس الأموال والخدمات.</a:t>
            </a:r>
          </a:p>
          <a:p>
            <a:pPr algn="r" rtl="1">
              <a:buFont typeface="Wingdings" pitchFamily="2" charset="2"/>
              <a:buChar char="Ø"/>
              <a:defRPr/>
            </a:pPr>
            <a:r>
              <a:rPr lang="ar-MA" sz="2400" b="1" cap="all" dirty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+mn-cs"/>
              </a:rPr>
              <a:t>وضع سياسة مشتركة في مجال الفلاحة والنقل.</a:t>
            </a:r>
          </a:p>
          <a:p>
            <a:pPr algn="r" rtl="1">
              <a:buFont typeface="Wingdings" pitchFamily="2" charset="2"/>
              <a:buChar char="Ø"/>
              <a:defRPr/>
            </a:pPr>
            <a:endParaRPr lang="fr-FR" sz="2000" b="1" cap="all" dirty="0">
              <a:ln w="0"/>
              <a:solidFill>
                <a:srgbClr val="000000"/>
              </a:solidFill>
              <a:effectLst>
                <a:reflection blurRad="12700" stA="50000" endPos="50000" dist="5000" dir="5400000" sy="-100000" rotWithShape="0"/>
              </a:effectLst>
              <a:latin typeface="Arial" charset="0"/>
              <a:cs typeface="+mn-cs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43042" y="285728"/>
            <a:ext cx="5689600" cy="56015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defRPr/>
            </a:pPr>
            <a:r>
              <a:rPr lang="ar-MA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معاهدة روما 25 مارس 1957</a:t>
            </a:r>
            <a:endParaRPr lang="fr-FR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  <a:cs typeface="+mn-cs"/>
            </a:endParaRPr>
          </a:p>
        </p:txBody>
      </p:sp>
      <p:pic>
        <p:nvPicPr>
          <p:cNvPr id="6" name="Picture 5" descr="ro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2000250"/>
            <a:ext cx="3500437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357158" y="5357826"/>
            <a:ext cx="500066" cy="50006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1000100" y="5857892"/>
            <a:ext cx="428628" cy="35719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2071670" y="6357958"/>
            <a:ext cx="285752" cy="214314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itihad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50"/>
            <a:ext cx="9144000" cy="6800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hgschool1 (1)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t="1136" r="852"/>
          <a:stretch>
            <a:fillRect/>
          </a:stretch>
        </p:blipFill>
        <p:spPr>
          <a:xfrm>
            <a:off x="323528" y="0"/>
            <a:ext cx="9157139" cy="656134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5436096" y="692696"/>
            <a:ext cx="1500198" cy="646331"/>
          </a:xfrm>
          <a:solidFill>
            <a:srgbClr val="FFFF00"/>
          </a:solidFill>
          <a:ln>
            <a:solidFill>
              <a:srgbClr val="66FFFF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t">
            <a:spAutoFit/>
          </a:bodyPr>
          <a:lstStyle/>
          <a:p>
            <a:pPr>
              <a:defRPr/>
            </a:pPr>
            <a:r>
              <a:rPr lang="ar-MA" sz="3600" b="1" dirty="0" smtClean="0">
                <a:latin typeface="Arial Narrow" pitchFamily="34" charset="0"/>
              </a:rPr>
              <a:t>1992</a:t>
            </a:r>
            <a:endParaRPr lang="fr-FR" sz="3600" b="1" dirty="0" smtClean="0">
              <a:latin typeface="Arial Narrow" pitchFamily="34" charset="0"/>
            </a:endParaRPr>
          </a:p>
        </p:txBody>
      </p:sp>
      <p:sp>
        <p:nvSpPr>
          <p:cNvPr id="59397" name="AutoShape 5"/>
          <p:cNvSpPr>
            <a:spLocks noChangeArrowheads="1"/>
          </p:cNvSpPr>
          <p:nvPr/>
        </p:nvSpPr>
        <p:spPr bwMode="auto">
          <a:xfrm>
            <a:off x="251520" y="3356992"/>
            <a:ext cx="6480720" cy="1143578"/>
          </a:xfrm>
          <a:prstGeom prst="roundRect">
            <a:avLst>
              <a:gd name="adj" fmla="val 9931"/>
            </a:avLst>
          </a:prstGeom>
          <a:solidFill>
            <a:schemeClr val="bg1">
              <a:lumMod val="75000"/>
              <a:alpha val="42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b">
              <a:rot lat="0" lon="0" rev="8700000"/>
            </a:lightRig>
          </a:scene3d>
          <a:sp3d>
            <a:bevelT w="190500" h="38100"/>
          </a:sp3d>
        </p:spPr>
        <p:txBody>
          <a:bodyPr wrap="none" tIns="46800" anchor="ctr">
            <a:flatTx/>
          </a:bodyPr>
          <a:lstStyle/>
          <a:p>
            <a:pPr rtl="1">
              <a:buFont typeface="Wingdings" pitchFamily="2" charset="2"/>
              <a:buChar char="q"/>
              <a:defRPr/>
            </a:pPr>
            <a:r>
              <a:rPr lang="ar-MA" sz="3200" b="1" dirty="0">
                <a:latin typeface="Arial" charset="0"/>
                <a:cs typeface="+mn-cs"/>
              </a:rPr>
              <a:t>المجموعة الاقتصادية الأوربية أصبحت تعرف</a:t>
            </a:r>
          </a:p>
          <a:p>
            <a:pPr algn="r">
              <a:defRPr/>
            </a:pPr>
            <a:r>
              <a:rPr lang="ar-MA" sz="4000" b="1" dirty="0">
                <a:latin typeface="Arial" charset="0"/>
                <a:cs typeface="+mn-cs"/>
              </a:rPr>
              <a:t> </a:t>
            </a:r>
            <a:r>
              <a:rPr lang="ar-MA" sz="3200" b="1" dirty="0">
                <a:solidFill>
                  <a:srgbClr val="FF6600"/>
                </a:solidFill>
                <a:latin typeface="Arial" charset="0"/>
                <a:cs typeface="+mn-cs"/>
              </a:rPr>
              <a:t>بالاتحاد الأوربي</a:t>
            </a:r>
            <a:endParaRPr lang="fr-FR" sz="2800" b="1" dirty="0">
              <a:solidFill>
                <a:srgbClr val="FF6600"/>
              </a:solidFill>
              <a:latin typeface="Arial" charset="0"/>
              <a:cs typeface="+mn-cs"/>
            </a:endParaRPr>
          </a:p>
        </p:txBody>
      </p:sp>
      <p:sp>
        <p:nvSpPr>
          <p:cNvPr id="59421" name="AutoShape 29"/>
          <p:cNvSpPr>
            <a:spLocks noChangeArrowheads="1"/>
          </p:cNvSpPr>
          <p:nvPr/>
        </p:nvSpPr>
        <p:spPr bwMode="auto">
          <a:xfrm>
            <a:off x="1187625" y="4643446"/>
            <a:ext cx="5098888" cy="928694"/>
          </a:xfrm>
          <a:prstGeom prst="roundRect">
            <a:avLst>
              <a:gd name="adj" fmla="val 9931"/>
            </a:avLst>
          </a:prstGeom>
          <a:solidFill>
            <a:schemeClr val="bg1">
              <a:lumMod val="75000"/>
              <a:alpha val="42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b">
              <a:rot lat="0" lon="0" rev="8700000"/>
            </a:lightRig>
          </a:scene3d>
          <a:sp3d>
            <a:bevelT w="190500" h="38100"/>
          </a:sp3d>
        </p:spPr>
        <p:txBody>
          <a:bodyPr wrap="none" tIns="46800" anchor="ctr">
            <a:flatTx/>
          </a:bodyPr>
          <a:lstStyle/>
          <a:p>
            <a:pPr algn="r" rtl="1">
              <a:buFont typeface="Wingdings" pitchFamily="2" charset="2"/>
              <a:buChar char="q"/>
              <a:defRPr/>
            </a:pPr>
            <a:r>
              <a:rPr lang="ar-MA" sz="4000" b="1" dirty="0">
                <a:latin typeface="Arial" charset="0"/>
                <a:cs typeface="+mn-cs"/>
              </a:rPr>
              <a:t>إقرار عملة موحدة </a:t>
            </a:r>
            <a:r>
              <a:rPr lang="ar-MA" sz="4400" b="1" dirty="0">
                <a:solidFill>
                  <a:srgbClr val="FF6600"/>
                </a:solidFill>
                <a:latin typeface="Arial" charset="0"/>
                <a:cs typeface="+mn-cs"/>
              </a:rPr>
              <a:t>الأورو </a:t>
            </a:r>
            <a:endParaRPr lang="fr-FR" sz="4400" b="1" dirty="0">
              <a:solidFill>
                <a:srgbClr val="FF6600"/>
              </a:solidFill>
              <a:latin typeface="Arial" charset="0"/>
              <a:cs typeface="+mn-cs"/>
            </a:endParaRPr>
          </a:p>
        </p:txBody>
      </p:sp>
      <p:pic>
        <p:nvPicPr>
          <p:cNvPr id="59427" name="Picture 35" descr="slide-7-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2071687" cy="2286000"/>
          </a:xfrm>
          <a:prstGeom prst="rect">
            <a:avLst/>
          </a:prstGeom>
          <a:noFill/>
          <a:ln w="38100">
            <a:solidFill>
              <a:schemeClr val="tx1">
                <a:lumMod val="75000"/>
              </a:schemeClr>
            </a:solidFill>
          </a:ln>
        </p:spPr>
      </p:pic>
      <p:sp>
        <p:nvSpPr>
          <p:cNvPr id="11" name="Flèche droite à entaille 10"/>
          <p:cNvSpPr/>
          <p:nvPr/>
        </p:nvSpPr>
        <p:spPr>
          <a:xfrm flipH="1">
            <a:off x="7164288" y="620688"/>
            <a:ext cx="1357322" cy="857256"/>
          </a:xfrm>
          <a:prstGeom prst="notchedRightArrow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3000375" y="2643188"/>
            <a:ext cx="3214688" cy="571500"/>
          </a:xfrm>
          <a:prstGeom prst="rect">
            <a:avLst/>
          </a:prstGeom>
          <a:ln w="28575">
            <a:solidFill>
              <a:schemeClr val="bg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MA" sz="4000" b="1" dirty="0">
                <a:solidFill>
                  <a:srgbClr val="66FFFF"/>
                </a:solidFill>
              </a:rPr>
              <a:t>معاهدة ماستريخت</a:t>
            </a:r>
            <a:endParaRPr lang="fr-FR" sz="4000" b="1" dirty="0">
              <a:solidFill>
                <a:srgbClr val="66FFFF"/>
              </a:solidFill>
            </a:endParaRPr>
          </a:p>
        </p:txBody>
      </p:sp>
      <p:sp>
        <p:nvSpPr>
          <p:cNvPr id="14" name="Flèche courbée vers la gauche 13"/>
          <p:cNvSpPr/>
          <p:nvPr/>
        </p:nvSpPr>
        <p:spPr>
          <a:xfrm>
            <a:off x="6732240" y="2708920"/>
            <a:ext cx="1857388" cy="1571636"/>
          </a:xfrm>
          <a:prstGeom prst="curvedLeftArrow">
            <a:avLst>
              <a:gd name="adj1" fmla="val 23418"/>
              <a:gd name="adj2" fmla="val 50000"/>
              <a:gd name="adj3" fmla="val 20363"/>
            </a:avLst>
          </a:prstGeom>
          <a:solidFill>
            <a:schemeClr val="tx1">
              <a:lumMod val="85000"/>
            </a:schemeClr>
          </a:solidFill>
          <a:ln>
            <a:solidFill>
              <a:schemeClr val="bg1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Flèche courbée vers la gauche 15"/>
          <p:cNvSpPr/>
          <p:nvPr/>
        </p:nvSpPr>
        <p:spPr>
          <a:xfrm>
            <a:off x="6715108" y="2708920"/>
            <a:ext cx="2428892" cy="2786082"/>
          </a:xfrm>
          <a:prstGeom prst="curvedLeftArrow">
            <a:avLst>
              <a:gd name="adj1" fmla="val 20312"/>
              <a:gd name="adj2" fmla="val 50000"/>
              <a:gd name="adj3" fmla="val 25000"/>
            </a:avLst>
          </a:prstGeom>
          <a:solidFill>
            <a:schemeClr val="tx1">
              <a:lumMod val="85000"/>
            </a:schemeClr>
          </a:solidFill>
          <a:ln w="28575">
            <a:solidFill>
              <a:schemeClr val="bg1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bliqueBottomRight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AutoShape 4"/>
          <p:cNvSpPr>
            <a:spLocks noChangeArrowheads="1"/>
          </p:cNvSpPr>
          <p:nvPr/>
        </p:nvSpPr>
        <p:spPr bwMode="auto">
          <a:xfrm>
            <a:off x="357158" y="5357826"/>
            <a:ext cx="500066" cy="50006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auto">
          <a:xfrm>
            <a:off x="1000100" y="5857892"/>
            <a:ext cx="428628" cy="35719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2071670" y="6357958"/>
            <a:ext cx="285752" cy="214314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9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8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800"/>
                            </p:stCondLst>
                            <p:childTnLst>
                              <p:par>
                                <p:cTn id="2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8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800"/>
                            </p:stCondLst>
                            <p:childTnLst>
                              <p:par>
                                <p:cTn id="3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2000"/>
                                        <p:tgtEl>
                                          <p:spTgt spid="59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800"/>
                            </p:stCondLst>
                            <p:childTnLst>
                              <p:par>
                                <p:cTn id="4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800"/>
                            </p:stCondLst>
                            <p:childTnLst>
                              <p:par>
                                <p:cTn id="4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800"/>
                            </p:stCondLst>
                            <p:childTnLst>
                              <p:par>
                                <p:cTn id="5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WordArt 2"/>
          <p:cNvSpPr>
            <a:spLocks noChangeArrowheads="1" noChangeShapeType="1" noTextEdit="1"/>
          </p:cNvSpPr>
          <p:nvPr/>
        </p:nvSpPr>
        <p:spPr bwMode="auto">
          <a:xfrm>
            <a:off x="3657600" y="457200"/>
            <a:ext cx="4772025" cy="647700"/>
          </a:xfrm>
          <a:prstGeom prst="rect">
            <a:avLst/>
          </a:prstGeom>
          <a:solidFill>
            <a:srgbClr val="FFFF00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MA" sz="3600" b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cs"/>
                <a:ea typeface="+mn-cs"/>
                <a:cs typeface="+mn-cs"/>
              </a:rPr>
              <a:t>1يناير2002</a:t>
            </a:r>
            <a:endParaRPr lang="fr-FR" sz="3600" b="1" kern="1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cs"/>
              <a:ea typeface="+mn-cs"/>
              <a:cs typeface="+mn-cs"/>
            </a:endParaRPr>
          </a:p>
        </p:txBody>
      </p:sp>
      <p:pic>
        <p:nvPicPr>
          <p:cNvPr id="175109" name="Picture 5" descr="Epsil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14313"/>
            <a:ext cx="747713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10" name="Picture 6" descr="50Cen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149080"/>
            <a:ext cx="2590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eur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000125"/>
            <a:ext cx="327818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euro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50" y="1643063"/>
            <a:ext cx="5046663" cy="473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5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2" name="Picture 2" descr="Devis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1857375"/>
            <a:ext cx="500062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83" name="WordArt 3"/>
          <p:cNvSpPr>
            <a:spLocks noChangeArrowheads="1" noChangeShapeType="1" noTextEdit="1"/>
          </p:cNvSpPr>
          <p:nvPr/>
        </p:nvSpPr>
        <p:spPr bwMode="auto">
          <a:xfrm>
            <a:off x="2786063" y="571500"/>
            <a:ext cx="3786187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MA" sz="3600" b="1" kern="1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cs"/>
                <a:ea typeface="+mn-cs"/>
                <a:cs typeface="+mn-cs"/>
              </a:rPr>
              <a:t>قبل</a:t>
            </a:r>
            <a:endParaRPr lang="fr-FR" sz="3600" b="1" kern="10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cs"/>
              <a:ea typeface="+mn-cs"/>
              <a:cs typeface="+mn-cs"/>
            </a:endParaRPr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4214813" y="5572125"/>
            <a:ext cx="3857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ar-MA" sz="2400">
                <a:latin typeface="Times New Roman" pitchFamily="18" charset="0"/>
              </a:rPr>
              <a:t>  ورقة نقدية</a:t>
            </a:r>
            <a:r>
              <a:rPr lang="fr-FR" sz="2400">
                <a:latin typeface="Times New Roman" pitchFamily="18" charset="0"/>
              </a:rPr>
              <a:t>150 </a:t>
            </a:r>
            <a:r>
              <a:rPr lang="ar-MA" sz="2400">
                <a:latin typeface="Times New Roman" pitchFamily="18" charset="0"/>
              </a:rPr>
              <a:t>عملة وأزيد من</a:t>
            </a:r>
            <a:r>
              <a:rPr lang="fr-FR" sz="2400">
                <a:latin typeface="Times New Roman" pitchFamily="18" charset="0"/>
              </a:rPr>
              <a:t>15</a:t>
            </a:r>
          </a:p>
        </p:txBody>
      </p:sp>
      <p:grpSp>
        <p:nvGrpSpPr>
          <p:cNvPr id="2" name="Groupe 3"/>
          <p:cNvGrpSpPr>
            <a:grpSpLocks/>
          </p:cNvGrpSpPr>
          <p:nvPr/>
        </p:nvGrpSpPr>
        <p:grpSpPr bwMode="auto">
          <a:xfrm>
            <a:off x="71438" y="1857375"/>
            <a:ext cx="3786187" cy="3500438"/>
            <a:chOff x="2000232" y="1285860"/>
            <a:chExt cx="5572164" cy="4714908"/>
          </a:xfrm>
        </p:grpSpPr>
        <p:pic>
          <p:nvPicPr>
            <p:cNvPr id="6" name="Picture 4" descr="Humou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00232" y="1285860"/>
              <a:ext cx="5572164" cy="4714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sp>
          <p:nvSpPr>
            <p:cNvPr id="7" name="ZoneTexte 6"/>
            <p:cNvSpPr txBox="1"/>
            <p:nvPr/>
          </p:nvSpPr>
          <p:spPr>
            <a:xfrm>
              <a:off x="2214546" y="1428737"/>
              <a:ext cx="3286149" cy="14823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>
              <a:spAutoFit/>
            </a:bodyPr>
            <a:lstStyle/>
            <a:p>
              <a:pPr algn="ctr" rtl="1">
                <a:defRPr/>
              </a:pPr>
              <a:r>
                <a:rPr lang="ar-MA" sz="2400" dirty="0">
                  <a:solidFill>
                    <a:schemeClr val="bg1"/>
                  </a:solidFill>
                  <a:latin typeface="Arial" charset="0"/>
                  <a:cs typeface="+mn-cs"/>
                </a:rPr>
                <a:t>علينا ألا نفكر في عملة وطنية</a:t>
              </a:r>
              <a:endParaRPr lang="fr-FR" sz="2400" dirty="0">
                <a:solidFill>
                  <a:schemeClr val="bg1"/>
                </a:solidFill>
                <a:latin typeface="Arial" charset="0"/>
                <a:cs typeface="+mn-cs"/>
              </a:endParaRPr>
            </a:p>
          </p:txBody>
        </p:sp>
      </p:grp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357158" y="5357826"/>
            <a:ext cx="500066" cy="50006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1000100" y="5857892"/>
            <a:ext cx="428628" cy="35719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2071670" y="6357958"/>
            <a:ext cx="285752" cy="214314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 animBg="1"/>
      <p:bldP spid="17408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6984504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ar-MA" sz="4000" b="1" dirty="0" smtClean="0">
                <a:solidFill>
                  <a:srgbClr val="C00000"/>
                </a:solidFill>
              </a:rPr>
              <a:t>عملة موحدة منافسة للدولار الأمريكي.</a:t>
            </a:r>
            <a:endParaRPr lang="fr-FR" sz="3200" b="1" dirty="0" smtClean="0">
              <a:solidFill>
                <a:srgbClr val="C00000"/>
              </a:solidFill>
            </a:endParaRPr>
          </a:p>
        </p:txBody>
      </p:sp>
      <p:pic>
        <p:nvPicPr>
          <p:cNvPr id="6147" name="Picture 3" descr="euroland08.jpg                                                 00014D16Macintosh HD                   B83F9D92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071563"/>
            <a:ext cx="5857875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021388" y="1340768"/>
            <a:ext cx="31226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MA" sz="2800" b="1" dirty="0">
                <a:latin typeface="Times"/>
              </a:rPr>
              <a:t>بدأ العمل </a:t>
            </a:r>
            <a:r>
              <a:rPr lang="ar-MA" sz="2800" b="1" dirty="0" err="1">
                <a:solidFill>
                  <a:srgbClr val="C00000"/>
                </a:solidFill>
                <a:latin typeface="Times"/>
              </a:rPr>
              <a:t>بالأورو</a:t>
            </a:r>
            <a:r>
              <a:rPr lang="ar-MA" sz="2800" b="1" dirty="0">
                <a:solidFill>
                  <a:srgbClr val="FFFF00"/>
                </a:solidFill>
                <a:latin typeface="Times"/>
              </a:rPr>
              <a:t> </a:t>
            </a:r>
            <a:r>
              <a:rPr lang="ar-MA" sz="2800" b="1" dirty="0">
                <a:latin typeface="Times"/>
              </a:rPr>
              <a:t>في </a:t>
            </a:r>
            <a:r>
              <a:rPr lang="ar-MA" sz="2800" b="1" dirty="0" err="1">
                <a:latin typeface="Times"/>
              </a:rPr>
              <a:t>1يناير</a:t>
            </a:r>
            <a:r>
              <a:rPr lang="ar-MA" sz="2800" b="1" dirty="0">
                <a:latin typeface="Times"/>
              </a:rPr>
              <a:t> 2002</a:t>
            </a:r>
            <a:endParaRPr lang="fr-FR" sz="2800" b="1" dirty="0">
              <a:latin typeface="Times"/>
            </a:endParaRPr>
          </a:p>
        </p:txBody>
      </p:sp>
      <p:pic>
        <p:nvPicPr>
          <p:cNvPr id="6149" name="Picture 5" descr="euroland03.jpg                                                 00014D16Macintosh HD                   B83F9D92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980728"/>
            <a:ext cx="5929313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084168" y="2348880"/>
            <a:ext cx="2893591" cy="4278094"/>
          </a:xfrm>
          <a:prstGeom prst="rect">
            <a:avLst/>
          </a:prstGeom>
          <a:solidFill>
            <a:srgbClr val="FFCCFF"/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 rtl="1">
              <a:defRPr/>
            </a:pPr>
            <a:r>
              <a:rPr lang="ar-MA" sz="3400" b="1" dirty="0">
                <a:latin typeface="Times" charset="0"/>
              </a:rPr>
              <a:t>ساهمت العملة الموحدة في تسهيل التبادل بين الدول الاتحاد الأوربي باستثناء الدول التي رفضتها .(الدول الملونة بالأزرق الداكن).</a:t>
            </a:r>
            <a:endParaRPr lang="fr-FR" sz="3400" b="1" dirty="0">
              <a:latin typeface="Times" charset="0"/>
            </a:endParaRPr>
          </a:p>
        </p:txBody>
      </p:sp>
      <p:pic>
        <p:nvPicPr>
          <p:cNvPr id="8" name="Picture 4" descr="hp_hand_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55768" y="0"/>
            <a:ext cx="1692696" cy="1124744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742848" presetClass="entr" presetSubtype="4593518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areil photo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4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9742848" presetClass="entr" presetSubtype="4884902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areil photo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8" grpId="0" autoUpdateAnimBg="0"/>
      <p:bldP spid="6150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4" name="WordArt 32"/>
          <p:cNvSpPr>
            <a:spLocks noChangeArrowheads="1" noChangeShapeType="1" noTextEdit="1"/>
          </p:cNvSpPr>
          <p:nvPr/>
        </p:nvSpPr>
        <p:spPr bwMode="auto">
          <a:xfrm>
            <a:off x="467544" y="260648"/>
            <a:ext cx="8424000" cy="576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MA" b="1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 </a:t>
            </a:r>
            <a:r>
              <a:rPr lang="fr-FR" b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 I</a:t>
            </a:r>
            <a:r>
              <a:rPr lang="ar-MA" sz="1600" b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- </a:t>
            </a:r>
            <a:r>
              <a:rPr lang="ar-MA" sz="1600" b="1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مر تأسيس الاتحاد الأوربي </a:t>
            </a:r>
            <a:r>
              <a:rPr lang="ar-MA" sz="1600" b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بعدة مراحل</a:t>
            </a:r>
            <a:endParaRPr lang="fr-FR" b="1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Impac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95536" y="1052736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39552" y="1052736"/>
          <a:ext cx="7848872" cy="3084576"/>
        </p:xfrm>
        <a:graphic>
          <a:graphicData uri="http://schemas.openxmlformats.org/drawingml/2006/table">
            <a:tbl>
              <a:tblPr/>
              <a:tblGrid>
                <a:gridCol w="7848872"/>
              </a:tblGrid>
              <a:tr h="1296144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أدت محاولات تجاوز مخلفات الحرب العالمية الثانية إلى تأسيس«المجموعة الأوربية للفحم والفولاذ» سنة 1951 من طرف ست دول</a:t>
                      </a:r>
                      <a:r>
                        <a:rPr lang="ar-SA" sz="2200" b="1" dirty="0" err="1">
                          <a:latin typeface="Calibri"/>
                          <a:ea typeface="Calibri"/>
                          <a:cs typeface="+mj-cs"/>
                        </a:rPr>
                        <a:t>(فرنسا </a:t>
                      </a: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- </a:t>
                      </a:r>
                      <a:r>
                        <a:rPr lang="ar-SA" sz="2200" b="1" dirty="0" err="1">
                          <a:latin typeface="Calibri"/>
                          <a:ea typeface="Calibri"/>
                          <a:cs typeface="+mj-cs"/>
                        </a:rPr>
                        <a:t>ألمانيا </a:t>
                      </a: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- </a:t>
                      </a:r>
                      <a:r>
                        <a:rPr lang="ar-SA" sz="2200" b="1" dirty="0" err="1">
                          <a:latin typeface="Calibri"/>
                          <a:ea typeface="Calibri"/>
                          <a:cs typeface="+mj-cs"/>
                        </a:rPr>
                        <a:t>إيطاليا </a:t>
                      </a: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- </a:t>
                      </a:r>
                      <a:r>
                        <a:rPr lang="ar-SA" sz="2200" b="1" dirty="0" err="1">
                          <a:latin typeface="Calibri"/>
                          <a:ea typeface="Calibri"/>
                          <a:cs typeface="+mj-cs"/>
                        </a:rPr>
                        <a:t>بلجيكا </a:t>
                      </a: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- </a:t>
                      </a:r>
                      <a:r>
                        <a:rPr lang="ar-SA" sz="2200" b="1" dirty="0" err="1">
                          <a:latin typeface="Calibri"/>
                          <a:ea typeface="Calibri"/>
                          <a:cs typeface="+mj-cs"/>
                        </a:rPr>
                        <a:t>اللوكسمبورغ</a:t>
                      </a: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 - هولندا)، والتي تهدف إلى تطبيق حرية مرور الفحم والفولاذ بين أعضاء </a:t>
                      </a:r>
                      <a:r>
                        <a:rPr lang="ar-SA" sz="2200" b="1" dirty="0" err="1">
                          <a:latin typeface="Calibri"/>
                          <a:ea typeface="Calibri"/>
                          <a:cs typeface="+mj-cs"/>
                        </a:rPr>
                        <a:t>المجموعة.</a:t>
                      </a: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 </a:t>
                      </a:r>
                      <a:endParaRPr lang="fr-FR" sz="2200" b="1" dirty="0">
                        <a:latin typeface="Calibri"/>
                        <a:ea typeface="Calibri"/>
                        <a:cs typeface="+mj-cs"/>
                      </a:endParaRPr>
                    </a:p>
                    <a:p>
                      <a:pPr indent="762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دفع نجاح التجربة الأولى إلى </a:t>
                      </a:r>
                      <a:r>
                        <a:rPr lang="ar-SA" sz="2200" b="1" dirty="0" err="1">
                          <a:latin typeface="Calibri"/>
                          <a:ea typeface="Calibri"/>
                          <a:cs typeface="+mj-cs"/>
                        </a:rPr>
                        <a:t>توقيع </a:t>
                      </a: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«معاهدة روما سنة 1957، والتي  أسست </a:t>
                      </a:r>
                      <a:r>
                        <a:rPr lang="ar-SA" sz="2200" b="1" dirty="0" err="1">
                          <a:latin typeface="Calibri"/>
                          <a:ea typeface="Calibri"/>
                          <a:cs typeface="+mj-cs"/>
                        </a:rPr>
                        <a:t>بمقتضاها </a:t>
                      </a: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«المجموعة الاقتصادية الأوربية» للعمل على تحقيق الوحدة </a:t>
                      </a:r>
                      <a:r>
                        <a:rPr lang="ar-SA" sz="2200" b="1" dirty="0" err="1">
                          <a:latin typeface="Calibri"/>
                          <a:ea typeface="Calibri"/>
                          <a:cs typeface="+mj-cs"/>
                        </a:rPr>
                        <a:t>الاقتصادية.</a:t>
                      </a: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  </a:t>
                      </a:r>
                      <a:endParaRPr lang="fr-FR" sz="2200" b="1" dirty="0">
                        <a:latin typeface="Calibri"/>
                        <a:ea typeface="Calibri"/>
                        <a:cs typeface="+mj-cs"/>
                      </a:endParaRPr>
                    </a:p>
                    <a:p>
                      <a:pPr indent="762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200" b="1" dirty="0">
                          <a:latin typeface="Calibri"/>
                          <a:ea typeface="Calibri"/>
                          <a:cs typeface="+mj-cs"/>
                        </a:rPr>
                        <a:t>انضمت عدة دول أوربية أخرى على مراحل للمجموعة الاقتصادية،  ليبلغ عدد دول الاتحاد لحد الآن  27 دولة</a:t>
                      </a:r>
                      <a:r>
                        <a:rPr lang="ar-SA" sz="2200" b="1" dirty="0" smtClean="0">
                          <a:latin typeface="Calibri"/>
                          <a:ea typeface="Calibri"/>
                          <a:cs typeface="+mj-cs"/>
                        </a:rPr>
                        <a:t>:</a:t>
                      </a:r>
                      <a:endParaRPr lang="fr-FR" sz="2200" b="1" dirty="0" smtClean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611560" y="4077072"/>
          <a:ext cx="7416824" cy="2601452"/>
        </p:xfrm>
        <a:graphic>
          <a:graphicData uri="http://schemas.openxmlformats.org/drawingml/2006/table">
            <a:tbl>
              <a:tblPr/>
              <a:tblGrid>
                <a:gridCol w="7416824"/>
              </a:tblGrid>
              <a:tr h="260145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1972: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انجلترا 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–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ايرلندا 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- 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الدنمارك.</a:t>
                      </a:r>
                      <a:endParaRPr lang="fr-FR" sz="24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1981: اليونان.</a:t>
                      </a:r>
                      <a:endParaRPr lang="fr-FR" sz="24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1986 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: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اسبانيا 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– البرتغال.</a:t>
                      </a:r>
                      <a:endParaRPr lang="fr-FR" sz="24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1995: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السويد 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-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فنلندا 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-   النمسا.</a:t>
                      </a:r>
                      <a:endParaRPr lang="fr-FR" sz="24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2004: استونيا-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لتونيا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–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بولونيا 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–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سلوفاكيا 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–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هنغاريا 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–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سلوفينيا 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–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قبرص </a:t>
                      </a:r>
                      <a:r>
                        <a:rPr lang="ar-SA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– </a:t>
                      </a:r>
                      <a:r>
                        <a:rPr lang="ar-SA" sz="2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مالطا.</a:t>
                      </a:r>
                      <a:endParaRPr lang="fr-FR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5"/>
          <p:cNvGrpSpPr>
            <a:grpSpLocks/>
          </p:cNvGrpSpPr>
          <p:nvPr/>
        </p:nvGrpSpPr>
        <p:grpSpPr bwMode="auto">
          <a:xfrm>
            <a:off x="0" y="1988841"/>
            <a:ext cx="8537699" cy="2808312"/>
            <a:chOff x="106206" y="3143249"/>
            <a:chExt cx="8537759" cy="2808332"/>
          </a:xfrm>
        </p:grpSpPr>
        <p:sp>
          <p:nvSpPr>
            <p:cNvPr id="5" name="Rectangle à coins arrondis 4"/>
            <p:cNvSpPr/>
            <p:nvPr/>
          </p:nvSpPr>
          <p:spPr>
            <a:xfrm>
              <a:off x="7414561" y="3286124"/>
              <a:ext cx="1229404" cy="865243"/>
            </a:xfrm>
            <a:prstGeom prst="round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ar-MA" dirty="0">
                  <a:solidFill>
                    <a:schemeClr val="bg1">
                      <a:lumMod val="75000"/>
                    </a:schemeClr>
                  </a:solidFill>
                </a:rPr>
                <a:t>اللجنة الأوربية</a:t>
              </a:r>
            </a:p>
            <a:p>
              <a:pPr algn="ctr">
                <a:defRPr/>
              </a:pPr>
              <a:r>
                <a:rPr lang="ar-MA" sz="1400" b="1" dirty="0">
                  <a:solidFill>
                    <a:srgbClr val="C00000"/>
                  </a:solidFill>
                </a:rPr>
                <a:t>(30 مفوضا)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6046400" y="3286124"/>
              <a:ext cx="1240212" cy="793235"/>
            </a:xfrm>
            <a:prstGeom prst="round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ar-MA" dirty="0">
                  <a:solidFill>
                    <a:schemeClr val="bg1">
                      <a:lumMod val="75000"/>
                    </a:schemeClr>
                  </a:solidFill>
                </a:rPr>
                <a:t>البرلمان الأوربي</a:t>
              </a:r>
            </a:p>
            <a:p>
              <a:pPr algn="ctr">
                <a:defRPr/>
              </a:pPr>
              <a:r>
                <a:rPr lang="ar-MA" sz="1400" b="1" dirty="0">
                  <a:solidFill>
                    <a:srgbClr val="C00000"/>
                  </a:solidFill>
                </a:rPr>
                <a:t>(732عضوا)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1581872" y="3286124"/>
              <a:ext cx="1296153" cy="793235"/>
            </a:xfrm>
            <a:prstGeom prst="round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ar-MA" dirty="0">
                  <a:solidFill>
                    <a:schemeClr val="bg1">
                      <a:lumMod val="75000"/>
                    </a:schemeClr>
                  </a:solidFill>
                </a:rPr>
                <a:t>محكمة العدل</a:t>
              </a:r>
            </a:p>
            <a:p>
              <a:pPr algn="r">
                <a:defRPr/>
              </a:pPr>
              <a:r>
                <a:rPr lang="ar-MA" sz="1400" b="1" dirty="0">
                  <a:solidFill>
                    <a:srgbClr val="C00000"/>
                  </a:solidFill>
                </a:rPr>
                <a:t>(15 قاضيا و9محامين )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106206" y="3286124"/>
              <a:ext cx="1403658" cy="721226"/>
            </a:xfrm>
            <a:prstGeom prst="round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ar-MA" dirty="0">
                  <a:solidFill>
                    <a:schemeClr val="bg1">
                      <a:lumMod val="75000"/>
                    </a:schemeClr>
                  </a:solidFill>
                </a:rPr>
                <a:t>البنك المركزي</a:t>
              </a:r>
            </a:p>
            <a:p>
              <a:pPr algn="r">
                <a:defRPr/>
              </a:pPr>
              <a:r>
                <a:rPr lang="ar-MA" sz="1400" b="1" dirty="0">
                  <a:solidFill>
                    <a:srgbClr val="C00000"/>
                  </a:solidFill>
                </a:rPr>
                <a:t>(</a:t>
              </a:r>
              <a:r>
                <a:rPr lang="ar-MA" sz="1400" b="1" dirty="0" smtClean="0">
                  <a:solidFill>
                    <a:srgbClr val="C00000"/>
                  </a:solidFill>
                </a:rPr>
                <a:t>2 </a:t>
              </a:r>
              <a:r>
                <a:rPr lang="ar-MA" sz="1400" b="1" dirty="0">
                  <a:solidFill>
                    <a:srgbClr val="C00000"/>
                  </a:solidFill>
                </a:rPr>
                <a:t>محافظا للأبناك</a:t>
              </a:r>
              <a:r>
                <a:rPr lang="ar-MA" dirty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  <a:endParaRPr lang="fr-FR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2928925" y="3143249"/>
              <a:ext cx="2973458" cy="2808332"/>
            </a:xfrm>
            <a:prstGeom prst="round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3022042" y="3286124"/>
              <a:ext cx="1335610" cy="793235"/>
            </a:xfrm>
            <a:prstGeom prst="round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ar-MA" dirty="0">
                  <a:solidFill>
                    <a:schemeClr val="bg1">
                      <a:lumMod val="75000"/>
                    </a:schemeClr>
                  </a:solidFill>
                </a:rPr>
                <a:t>المجلس الأوربي</a:t>
              </a:r>
            </a:p>
            <a:p>
              <a:pPr algn="ctr">
                <a:defRPr/>
              </a:pPr>
              <a:r>
                <a:rPr lang="ar-MA" sz="1400" b="1" dirty="0">
                  <a:solidFill>
                    <a:srgbClr val="C00000"/>
                  </a:solidFill>
                </a:rPr>
                <a:t>(27 رئيسا)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4534221" y="3286124"/>
              <a:ext cx="1368162" cy="793235"/>
            </a:xfrm>
            <a:prstGeom prst="round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ar-MA" dirty="0">
                  <a:solidFill>
                    <a:schemeClr val="bg1">
                      <a:lumMod val="75000"/>
                    </a:schemeClr>
                  </a:solidFill>
                </a:rPr>
                <a:t>مجلس الوزراء</a:t>
              </a:r>
            </a:p>
            <a:p>
              <a:pPr algn="ctr">
                <a:defRPr/>
              </a:pPr>
              <a:r>
                <a:rPr lang="ar-MA" dirty="0" smtClean="0">
                  <a:solidFill>
                    <a:srgbClr val="C00000"/>
                  </a:solidFill>
                </a:rPr>
                <a:t>(</a:t>
              </a:r>
              <a:r>
                <a:rPr lang="ar-MA" dirty="0" err="1" smtClean="0">
                  <a:solidFill>
                    <a:srgbClr val="C00000"/>
                  </a:solidFill>
                </a:rPr>
                <a:t>27</a:t>
              </a:r>
              <a:r>
                <a:rPr lang="ar-MA" sz="1400" b="1" dirty="0" err="1" smtClean="0">
                  <a:solidFill>
                    <a:srgbClr val="C00000"/>
                  </a:solidFill>
                </a:rPr>
                <a:t>وزيرا</a:t>
              </a:r>
              <a:r>
                <a:rPr lang="ar-MA" sz="1400" b="1" dirty="0">
                  <a:solidFill>
                    <a:srgbClr val="C00000"/>
                  </a:solidFill>
                </a:rPr>
                <a:t>)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7" name="Chevron 16"/>
          <p:cNvSpPr/>
          <p:nvPr/>
        </p:nvSpPr>
        <p:spPr>
          <a:xfrm rot="5400000">
            <a:off x="607191" y="5179231"/>
            <a:ext cx="428628" cy="357190"/>
          </a:xfrm>
          <a:prstGeom prst="chevron">
            <a:avLst>
              <a:gd name="adj" fmla="val 54084"/>
            </a:avLst>
          </a:prstGeom>
          <a:solidFill>
            <a:schemeClr val="bg1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34"/>
          <p:cNvGrpSpPr>
            <a:grpSpLocks/>
          </p:cNvGrpSpPr>
          <p:nvPr/>
        </p:nvGrpSpPr>
        <p:grpSpPr bwMode="auto">
          <a:xfrm>
            <a:off x="755576" y="1628800"/>
            <a:ext cx="7429500" cy="430213"/>
            <a:chOff x="785786" y="2784469"/>
            <a:chExt cx="7429552" cy="430217"/>
          </a:xfrm>
        </p:grpSpPr>
        <p:cxnSp>
          <p:nvCxnSpPr>
            <p:cNvPr id="24" name="Connecteur droit 23"/>
            <p:cNvCxnSpPr/>
            <p:nvPr/>
          </p:nvCxnSpPr>
          <p:spPr>
            <a:xfrm rot="10800000">
              <a:off x="857225" y="2784469"/>
              <a:ext cx="7286676" cy="1588"/>
            </a:xfrm>
            <a:prstGeom prst="line">
              <a:avLst/>
            </a:prstGeom>
            <a:ln w="5715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7" name="Flèche vers le bas 26"/>
            <p:cNvSpPr/>
            <p:nvPr/>
          </p:nvSpPr>
          <p:spPr>
            <a:xfrm>
              <a:off x="7929586" y="2786058"/>
              <a:ext cx="285752" cy="428628"/>
            </a:xfrm>
            <a:prstGeom prst="downArrow">
              <a:avLst/>
            </a:prstGeom>
            <a:solidFill>
              <a:schemeClr val="tx1">
                <a:lumMod val="6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8" name="Flèche vers le bas 27"/>
            <p:cNvSpPr/>
            <p:nvPr/>
          </p:nvSpPr>
          <p:spPr>
            <a:xfrm>
              <a:off x="2071670" y="2786058"/>
              <a:ext cx="285752" cy="428628"/>
            </a:xfrm>
            <a:prstGeom prst="downArrow">
              <a:avLst/>
            </a:prstGeom>
            <a:solidFill>
              <a:schemeClr val="tx1">
                <a:lumMod val="6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9" name="Flèche vers le bas 28"/>
            <p:cNvSpPr/>
            <p:nvPr/>
          </p:nvSpPr>
          <p:spPr>
            <a:xfrm>
              <a:off x="3571868" y="2786058"/>
              <a:ext cx="285752" cy="428628"/>
            </a:xfrm>
            <a:prstGeom prst="downArrow">
              <a:avLst/>
            </a:prstGeom>
            <a:solidFill>
              <a:schemeClr val="tx1">
                <a:lumMod val="6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30" name="Flèche vers le bas 29"/>
            <p:cNvSpPr/>
            <p:nvPr/>
          </p:nvSpPr>
          <p:spPr>
            <a:xfrm>
              <a:off x="5072066" y="2786058"/>
              <a:ext cx="285752" cy="428628"/>
            </a:xfrm>
            <a:prstGeom prst="downArrow">
              <a:avLst/>
            </a:prstGeom>
            <a:solidFill>
              <a:schemeClr val="tx1">
                <a:lumMod val="6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31" name="Flèche vers le bas 30"/>
            <p:cNvSpPr/>
            <p:nvPr/>
          </p:nvSpPr>
          <p:spPr>
            <a:xfrm>
              <a:off x="6572264" y="2786058"/>
              <a:ext cx="285752" cy="428628"/>
            </a:xfrm>
            <a:prstGeom prst="downArrow">
              <a:avLst/>
            </a:prstGeom>
            <a:solidFill>
              <a:schemeClr val="tx1">
                <a:lumMod val="6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32" name="Flèche vers le bas 31"/>
            <p:cNvSpPr/>
            <p:nvPr/>
          </p:nvSpPr>
          <p:spPr>
            <a:xfrm>
              <a:off x="785786" y="2786058"/>
              <a:ext cx="285752" cy="428628"/>
            </a:xfrm>
            <a:prstGeom prst="downArrow">
              <a:avLst/>
            </a:prstGeom>
            <a:solidFill>
              <a:schemeClr val="tx1">
                <a:lumMod val="6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7452320" y="4221088"/>
            <a:ext cx="864096" cy="648072"/>
          </a:xfrm>
          <a:prstGeom prst="rect">
            <a:avLst/>
          </a:prstGeom>
          <a:solidFill>
            <a:srgbClr val="92D050"/>
          </a:solidFill>
          <a:ln w="38100">
            <a:solidFill>
              <a:srgbClr val="FFFF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MA" sz="2000" b="1" dirty="0">
                <a:solidFill>
                  <a:srgbClr val="000000"/>
                </a:solidFill>
              </a:rPr>
              <a:t>الاقتراح</a:t>
            </a:r>
            <a:endParaRPr lang="fr-FR" sz="2000" b="1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03848" y="4077072"/>
            <a:ext cx="2214578" cy="714380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MA" sz="2400" b="1" dirty="0">
                <a:solidFill>
                  <a:srgbClr val="000000"/>
                </a:solidFill>
              </a:rPr>
              <a:t>التقرير والتنفيذ</a:t>
            </a:r>
            <a:endParaRPr lang="fr-FR" sz="2400" b="1" dirty="0">
              <a:solidFill>
                <a:srgbClr val="00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084168" y="4149080"/>
            <a:ext cx="1008112" cy="720080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MA" sz="2000" b="1" dirty="0">
                <a:solidFill>
                  <a:srgbClr val="000000"/>
                </a:solidFill>
              </a:rPr>
              <a:t>المناقشة والتشريع</a:t>
            </a:r>
            <a:endParaRPr lang="fr-FR" sz="2000" b="1" dirty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547664" y="4149080"/>
            <a:ext cx="1000132" cy="720080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MA" sz="2000" b="1" dirty="0">
                <a:solidFill>
                  <a:srgbClr val="000000"/>
                </a:solidFill>
              </a:rPr>
              <a:t>المراقبة القانونية</a:t>
            </a:r>
            <a:endParaRPr lang="fr-FR" sz="2000" b="1" dirty="0">
              <a:solidFill>
                <a:srgbClr val="00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1520" y="4149080"/>
            <a:ext cx="1000132" cy="720080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MA" sz="2000" b="1" dirty="0">
                <a:solidFill>
                  <a:srgbClr val="000000"/>
                </a:solidFill>
              </a:rPr>
              <a:t>المراقبة المالية</a:t>
            </a:r>
            <a:endParaRPr lang="fr-FR" sz="2000" b="1" dirty="0">
              <a:solidFill>
                <a:srgbClr val="000000"/>
              </a:solidFill>
            </a:endParaRPr>
          </a:p>
        </p:txBody>
      </p:sp>
      <p:pic>
        <p:nvPicPr>
          <p:cNvPr id="27682" name="Picture 13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29313" y="785813"/>
            <a:ext cx="1090959" cy="818893"/>
          </a:xfrm>
        </p:spPr>
      </p:pic>
      <p:pic>
        <p:nvPicPr>
          <p:cNvPr id="27683" name="Picture 13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820738"/>
            <a:ext cx="1020663" cy="766127"/>
          </a:xfrm>
        </p:spPr>
      </p:pic>
      <p:sp>
        <p:nvSpPr>
          <p:cNvPr id="44" name="Rectangle avec flèche vers le bas 43"/>
          <p:cNvSpPr/>
          <p:nvPr/>
        </p:nvSpPr>
        <p:spPr>
          <a:xfrm>
            <a:off x="3000364" y="714356"/>
            <a:ext cx="2857520" cy="914444"/>
          </a:xfrm>
          <a:prstGeom prst="downArrowCallou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ar-MA" sz="36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الاتحاد الأوربي</a:t>
            </a:r>
            <a:endParaRPr lang="fr-FR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Text Box 3"/>
          <p:cNvSpPr txBox="1">
            <a:spLocks noChangeArrowheads="1"/>
          </p:cNvSpPr>
          <p:nvPr/>
        </p:nvSpPr>
        <p:spPr bwMode="auto">
          <a:xfrm>
            <a:off x="1785918" y="142852"/>
            <a:ext cx="5594394" cy="50167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defRPr/>
            </a:pPr>
            <a:r>
              <a:rPr lang="ar-MA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المؤسسات المسيرة للاتحاد الأوربي</a:t>
            </a:r>
            <a:endParaRPr lang="fr-FR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  <a:cs typeface="+mn-cs"/>
            </a:endParaRPr>
          </a:p>
        </p:txBody>
      </p:sp>
      <p:pic>
        <p:nvPicPr>
          <p:cNvPr id="46" name="Picture 33" descr="hemicyc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996952"/>
            <a:ext cx="1115442" cy="114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31" descr="conse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852936"/>
            <a:ext cx="1214438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2" descr="commiss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2996952"/>
            <a:ext cx="1214437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34" descr="curi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2924944"/>
            <a:ext cx="121443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36" descr="N896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924944"/>
            <a:ext cx="1214438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ectangle 16"/>
          <p:cNvSpPr>
            <a:spLocks noChangeArrowheads="1"/>
          </p:cNvSpPr>
          <p:nvPr/>
        </p:nvSpPr>
        <p:spPr bwMode="auto">
          <a:xfrm>
            <a:off x="5940152" y="4985792"/>
            <a:ext cx="3203848" cy="187220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MA" sz="2400" b="1" dirty="0" smtClean="0">
                <a:latin typeface="Arial" charset="0"/>
              </a:rPr>
              <a:t>ألاحظ </a:t>
            </a:r>
            <a:r>
              <a:rPr lang="ar-MA" sz="2400" b="1" dirty="0">
                <a:latin typeface="Arial" charset="0"/>
              </a:rPr>
              <a:t>الخطاطة </a:t>
            </a:r>
            <a:r>
              <a:rPr lang="ar-MA" sz="2400" b="1" dirty="0" err="1">
                <a:latin typeface="Arial" charset="0"/>
              </a:rPr>
              <a:t>ثم :</a:t>
            </a:r>
            <a:r>
              <a:rPr lang="ar-MA" sz="2400" b="1" dirty="0">
                <a:latin typeface="Arial" charset="0"/>
              </a:rPr>
              <a:t> </a:t>
            </a:r>
          </a:p>
          <a:p>
            <a:pPr algn="r" rtl="1">
              <a:buFontTx/>
              <a:buChar char="-"/>
            </a:pPr>
            <a:r>
              <a:rPr lang="ar-MA" sz="2400" b="1" dirty="0" smtClean="0">
                <a:latin typeface="Arial" charset="0"/>
              </a:rPr>
              <a:t> أحدد </a:t>
            </a:r>
            <a:r>
              <a:rPr lang="ar-MA" sz="2400" b="1" dirty="0" err="1" smtClean="0">
                <a:latin typeface="Arial" charset="0"/>
              </a:rPr>
              <a:t>موضوعها ؟</a:t>
            </a:r>
            <a:endParaRPr lang="ar-MA" sz="2400" b="1" dirty="0" smtClean="0">
              <a:latin typeface="Arial" charset="0"/>
            </a:endParaRPr>
          </a:p>
          <a:p>
            <a:pPr algn="r" rtl="1">
              <a:buFontTx/>
              <a:buChar char="-"/>
            </a:pPr>
            <a:r>
              <a:rPr lang="ar-MA" sz="2400" b="1" dirty="0" smtClean="0">
                <a:solidFill>
                  <a:srgbClr val="C00000"/>
                </a:solidFill>
                <a:latin typeface="Arial" charset="0"/>
              </a:rPr>
              <a:t> المؤسسات الأساسية للإتحاد </a:t>
            </a:r>
          </a:p>
          <a:p>
            <a:pPr algn="r" rtl="1"/>
            <a:r>
              <a:rPr lang="ar-MA" sz="2400" b="1" dirty="0" smtClean="0">
                <a:solidFill>
                  <a:srgbClr val="C00000"/>
                </a:solidFill>
                <a:latin typeface="Arial" charset="0"/>
              </a:rPr>
              <a:t>الأوربي</a:t>
            </a:r>
            <a:endParaRPr lang="ar-MA" sz="2400" b="1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54" name="Rectangle 18"/>
          <p:cNvSpPr>
            <a:spLocks noChangeArrowheads="1"/>
          </p:cNvSpPr>
          <p:nvPr/>
        </p:nvSpPr>
        <p:spPr bwMode="auto">
          <a:xfrm>
            <a:off x="0" y="4986388"/>
            <a:ext cx="5796136" cy="18716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r>
              <a:rPr lang="ar-MA" sz="2400" b="1" dirty="0">
                <a:latin typeface="Arial" charset="0"/>
              </a:rPr>
              <a:t>أسمي مؤسسات الاتحاد مع ذكر مهام كل </a:t>
            </a:r>
            <a:r>
              <a:rPr lang="ar-MA" sz="2400" b="1" dirty="0" err="1">
                <a:latin typeface="Arial" charset="0"/>
              </a:rPr>
              <a:t>مؤسسة ؟</a:t>
            </a:r>
            <a:endParaRPr lang="ar-MA" sz="2400" b="1" dirty="0">
              <a:latin typeface="Arial" charset="0"/>
            </a:endParaRPr>
          </a:p>
          <a:p>
            <a:pPr algn="ctr"/>
            <a:r>
              <a:rPr lang="ar-MA" sz="2000" b="1" dirty="0">
                <a:solidFill>
                  <a:srgbClr val="FF0066"/>
                </a:solidFill>
                <a:latin typeface="Arial" charset="0"/>
              </a:rPr>
              <a:t>ا</a:t>
            </a:r>
            <a:r>
              <a:rPr lang="ar-MA" sz="2400" b="1" dirty="0">
                <a:solidFill>
                  <a:srgbClr val="C00000"/>
                </a:solidFill>
                <a:latin typeface="Arial" charset="0"/>
              </a:rPr>
              <a:t>لبرلمان الأوربي وظيفته </a:t>
            </a:r>
            <a:r>
              <a:rPr lang="ar-MA" sz="2400" b="1" dirty="0" err="1">
                <a:solidFill>
                  <a:srgbClr val="C00000"/>
                </a:solidFill>
                <a:latin typeface="Arial" charset="0"/>
              </a:rPr>
              <a:t>التشريع </a:t>
            </a:r>
            <a:r>
              <a:rPr lang="ar-MA" sz="2400" b="1" dirty="0">
                <a:solidFill>
                  <a:srgbClr val="C00000"/>
                </a:solidFill>
                <a:latin typeface="Arial" charset="0"/>
              </a:rPr>
              <a:t>– مجلس </a:t>
            </a:r>
            <a:r>
              <a:rPr lang="ar-MA" sz="2400" b="1" dirty="0" err="1">
                <a:solidFill>
                  <a:srgbClr val="C00000"/>
                </a:solidFill>
                <a:latin typeface="Arial" charset="0"/>
              </a:rPr>
              <a:t>الوزراء ....</a:t>
            </a:r>
            <a:endParaRPr lang="ar-MA" sz="2000" b="1" dirty="0">
              <a:solidFill>
                <a:srgbClr val="C00000"/>
              </a:solidFill>
              <a:latin typeface="Arial" charset="0"/>
            </a:endParaRPr>
          </a:p>
          <a:p>
            <a:pPr algn="ctr"/>
            <a:r>
              <a:rPr lang="ar-MA" sz="2000" b="1" dirty="0">
                <a:latin typeface="Arial" charset="0"/>
              </a:rPr>
              <a:t>استخلص المؤسسة العليا </a:t>
            </a:r>
            <a:r>
              <a:rPr lang="ar-MA" sz="2000" b="1" dirty="0" err="1">
                <a:latin typeface="Arial" charset="0"/>
              </a:rPr>
              <a:t>بالاتحاد ؟</a:t>
            </a:r>
            <a:endParaRPr lang="ar-MA" sz="2000" b="1" dirty="0">
              <a:latin typeface="Arial" charset="0"/>
            </a:endParaRPr>
          </a:p>
          <a:p>
            <a:pPr algn="ctr"/>
            <a:r>
              <a:rPr lang="ar-MA" sz="2400" b="1" dirty="0">
                <a:solidFill>
                  <a:srgbClr val="C00000"/>
                </a:solidFill>
                <a:latin typeface="Arial" charset="0"/>
              </a:rPr>
              <a:t>- المجلس الأوربي و هو يقوم بتحديد التوجهات الكبرى</a:t>
            </a:r>
            <a:endParaRPr lang="fr-FR" sz="2400" b="1" dirty="0">
              <a:solidFill>
                <a:srgbClr val="C00000"/>
              </a:solidFill>
              <a:latin typeface="Arial" charset="0"/>
            </a:endParaRPr>
          </a:p>
          <a:p>
            <a:pPr algn="ctr"/>
            <a:endParaRPr lang="fr-FR" dirty="0">
              <a:solidFill>
                <a:srgbClr val="FF0066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6" name="AutoShape 4"/>
          <p:cNvSpPr>
            <a:spLocks noChangeArrowheads="1"/>
          </p:cNvSpPr>
          <p:nvPr/>
        </p:nvSpPr>
        <p:spPr bwMode="auto">
          <a:xfrm>
            <a:off x="2786050" y="5572140"/>
            <a:ext cx="1015992" cy="928694"/>
          </a:xfrm>
          <a:prstGeom prst="star5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4071934" y="0"/>
            <a:ext cx="1015992" cy="928694"/>
          </a:xfrm>
          <a:prstGeom prst="star5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1643042" y="785794"/>
            <a:ext cx="1015992" cy="928694"/>
          </a:xfrm>
          <a:prstGeom prst="star5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928662" y="2571744"/>
            <a:ext cx="1015992" cy="928694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1071538" y="3786190"/>
            <a:ext cx="1015992" cy="928694"/>
          </a:xfrm>
          <a:prstGeom prst="star5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6858016" y="4000504"/>
            <a:ext cx="1015992" cy="928694"/>
          </a:xfrm>
          <a:prstGeom prst="star5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7072330" y="2643182"/>
            <a:ext cx="1015992" cy="928694"/>
          </a:xfrm>
          <a:prstGeom prst="star5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6357950" y="857232"/>
            <a:ext cx="1015992" cy="928694"/>
          </a:xfrm>
          <a:prstGeom prst="star5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5286380" y="5572140"/>
            <a:ext cx="1015992" cy="928694"/>
          </a:xfrm>
          <a:prstGeom prst="star5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pic>
        <p:nvPicPr>
          <p:cNvPr id="13" name="Picture 5" descr="imagesec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357298"/>
            <a:ext cx="3071833" cy="3123031"/>
          </a:xfrm>
          <a:prstGeom prst="ellipse">
            <a:avLst/>
          </a:prstGeom>
          <a:ln w="3492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7" name="ZoneTexte 16"/>
          <p:cNvSpPr txBox="1"/>
          <p:nvPr/>
        </p:nvSpPr>
        <p:spPr>
          <a:xfrm>
            <a:off x="1428728" y="4000504"/>
            <a:ext cx="6357982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ar-MA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cs typeface="+mn-cs"/>
              </a:rPr>
              <a:t>الاتحاد الأوربي</a:t>
            </a:r>
            <a:endParaRPr lang="fr-FR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cs typeface="+mn-cs"/>
            </a:endParaRPr>
          </a:p>
          <a:p>
            <a:pPr algn="ctr">
              <a:defRPr/>
            </a:pPr>
            <a:r>
              <a:rPr lang="ar-MA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cs typeface="+mn-cs"/>
              </a:rPr>
              <a:t>إمكانياته ومكانته الاقتصادية في العالم</a:t>
            </a:r>
            <a:endParaRPr lang="fr-FR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0" y="648866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hlinkClick r:id="rId4"/>
              </a:rPr>
              <a:t>http://histgeo-college.blogspot.com/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500"/>
                                        <p:tgtEl>
                                          <p:spTgt spid="187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2856"/>
            <a:ext cx="8229600" cy="4392488"/>
          </a:xfrm>
          <a:solidFill>
            <a:srgbClr val="FFFF00"/>
          </a:solidFill>
        </p:spPr>
        <p:txBody>
          <a:bodyPr>
            <a:normAutofit fontScale="92500"/>
          </a:bodyPr>
          <a:lstStyle/>
          <a:p>
            <a:pPr algn="r" rtl="1">
              <a:buFontTx/>
              <a:buChar char="-"/>
            </a:pPr>
            <a:r>
              <a:rPr lang="ar-MA" b="1" dirty="0"/>
              <a:t> </a:t>
            </a:r>
            <a:r>
              <a:rPr lang="ar-MA" sz="3600" b="1" dirty="0"/>
              <a:t>المجلس </a:t>
            </a:r>
            <a:r>
              <a:rPr lang="ar-MA" sz="3600" b="1" dirty="0" err="1"/>
              <a:t>الأوربي </a:t>
            </a:r>
            <a:r>
              <a:rPr lang="ar-MA" sz="3600" b="1" dirty="0"/>
              <a:t>: مهامه تحديد التوجهات الكبرى للاتحاد </a:t>
            </a:r>
          </a:p>
          <a:p>
            <a:pPr algn="r" rtl="1">
              <a:buFontTx/>
              <a:buChar char="-"/>
            </a:pPr>
            <a:r>
              <a:rPr lang="ar-MA" sz="3600" b="1" dirty="0"/>
              <a:t>البرلمان </a:t>
            </a:r>
            <a:r>
              <a:rPr lang="ar-MA" sz="3600" b="1" dirty="0" err="1"/>
              <a:t>الأوربي  </a:t>
            </a:r>
            <a:r>
              <a:rPr lang="ar-MA" sz="3600" b="1" dirty="0"/>
              <a:t>: مهامه تشريع و مناقشة القوانين</a:t>
            </a:r>
          </a:p>
          <a:p>
            <a:pPr algn="r" rtl="1">
              <a:buFontTx/>
              <a:buChar char="-"/>
            </a:pPr>
            <a:r>
              <a:rPr lang="ar-MA" sz="3600" b="1" dirty="0"/>
              <a:t>البنك </a:t>
            </a:r>
            <a:r>
              <a:rPr lang="ar-MA" sz="3600" b="1" dirty="0" err="1"/>
              <a:t>المركزي  </a:t>
            </a:r>
            <a:r>
              <a:rPr lang="ar-MA" sz="3600" b="1" dirty="0"/>
              <a:t>: مهامه المراقبة المالية و إصدار العملة </a:t>
            </a:r>
            <a:endParaRPr lang="fr-FR" sz="3600" b="1" dirty="0"/>
          </a:p>
          <a:p>
            <a:pPr algn="r" rtl="1">
              <a:buFontTx/>
              <a:buChar char="-"/>
            </a:pPr>
            <a:r>
              <a:rPr lang="ar-MA" sz="3600" b="1" dirty="0"/>
              <a:t>اللجنة </a:t>
            </a:r>
            <a:r>
              <a:rPr lang="ar-MA" sz="3600" b="1" dirty="0" err="1"/>
              <a:t>الأوربية   </a:t>
            </a:r>
            <a:r>
              <a:rPr lang="ar-MA" sz="3600" b="1" dirty="0"/>
              <a:t>: مهامها اقتراح القوانين</a:t>
            </a:r>
          </a:p>
          <a:p>
            <a:pPr algn="r" rtl="1">
              <a:buFontTx/>
              <a:buChar char="-"/>
            </a:pPr>
            <a:r>
              <a:rPr lang="ar-MA" sz="3600" b="1" dirty="0"/>
              <a:t>مجلس </a:t>
            </a:r>
            <a:r>
              <a:rPr lang="ar-MA" sz="3600" b="1" dirty="0" err="1"/>
              <a:t>الوزراء  </a:t>
            </a:r>
            <a:r>
              <a:rPr lang="ar-MA" sz="3600" b="1" dirty="0"/>
              <a:t>: مهامه تقرير السياسات المشتركة</a:t>
            </a:r>
          </a:p>
          <a:p>
            <a:pPr algn="r" rtl="1">
              <a:buFontTx/>
              <a:buChar char="-"/>
            </a:pPr>
            <a:r>
              <a:rPr lang="ar-MA" sz="3600" b="1" dirty="0"/>
              <a:t>محكمة </a:t>
            </a:r>
            <a:r>
              <a:rPr lang="ar-MA" sz="3600" b="1" dirty="0" err="1"/>
              <a:t>العدل    </a:t>
            </a:r>
            <a:r>
              <a:rPr lang="ar-MA" sz="3600" b="1" dirty="0"/>
              <a:t>: مهامها المراقبة القانونية </a:t>
            </a:r>
          </a:p>
        </p:txBody>
      </p:sp>
      <p:sp>
        <p:nvSpPr>
          <p:cNvPr id="44036" name="WordArt 4"/>
          <p:cNvSpPr>
            <a:spLocks noChangeArrowheads="1" noChangeShapeType="1" noTextEdit="1"/>
          </p:cNvSpPr>
          <p:nvPr/>
        </p:nvSpPr>
        <p:spPr bwMode="auto">
          <a:xfrm>
            <a:off x="971550" y="333375"/>
            <a:ext cx="7488000" cy="1080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1"/>
            <a:r>
              <a:rPr lang="ar-MA" sz="3600" b="1" i="1" kern="10" dirty="0">
                <a:solidFill>
                  <a:srgbClr val="FF0000"/>
                </a:solidFill>
                <a:latin typeface="Impact"/>
              </a:rPr>
              <a:t> </a:t>
            </a:r>
            <a:r>
              <a:rPr lang="fr-FR" sz="3600" b="1" i="1" kern="10" dirty="0" smtClean="0">
                <a:solidFill>
                  <a:srgbClr val="FF0000"/>
                </a:solidFill>
                <a:latin typeface="Impact"/>
              </a:rPr>
              <a:t> II</a:t>
            </a:r>
            <a:r>
              <a:rPr lang="ar-MA" sz="3600" b="1" kern="10" dirty="0" smtClean="0">
                <a:solidFill>
                  <a:srgbClr val="FF0000"/>
                </a:solidFill>
                <a:latin typeface="Impact"/>
              </a:rPr>
              <a:t>- </a:t>
            </a:r>
            <a:r>
              <a:rPr lang="ar-MA" sz="3600" b="1" kern="10" dirty="0">
                <a:solidFill>
                  <a:srgbClr val="FF0000"/>
                </a:solidFill>
                <a:latin typeface="Impact"/>
              </a:rPr>
              <a:t>تٌنظم الاتحاد الأوربي عدة </a:t>
            </a:r>
            <a:r>
              <a:rPr lang="ar-MA" sz="3600" b="1" kern="10" dirty="0" smtClean="0">
                <a:solidFill>
                  <a:srgbClr val="FF0000"/>
                </a:solidFill>
                <a:latin typeface="Impact"/>
              </a:rPr>
              <a:t>مؤسسات</a:t>
            </a:r>
            <a:r>
              <a:rPr lang="fr-FR" sz="3600" b="1" kern="10" dirty="0" smtClean="0">
                <a:solidFill>
                  <a:srgbClr val="FF0000"/>
                </a:solidFill>
                <a:latin typeface="Impact"/>
              </a:rPr>
              <a:t> </a:t>
            </a:r>
            <a:r>
              <a:rPr lang="ar-MA" sz="3600" b="1" kern="10" dirty="0" smtClean="0">
                <a:solidFill>
                  <a:srgbClr val="FF0000"/>
                </a:solidFill>
                <a:latin typeface="Impact"/>
              </a:rPr>
              <a:t>من أجل تحقيق مجموعة من الأهداف </a:t>
            </a:r>
            <a:endParaRPr lang="fr-FR" sz="3600" b="1" i="1" kern="10" dirty="0">
              <a:solidFill>
                <a:srgbClr val="FF0000"/>
              </a:solidFill>
              <a:latin typeface="Impac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411760" y="1484784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r-FR" sz="2800" b="1" dirty="0" smtClean="0">
                <a:solidFill>
                  <a:srgbClr val="00B050"/>
                </a:solidFill>
                <a:latin typeface="Arial" charset="0"/>
              </a:rPr>
              <a:t> -</a:t>
            </a:r>
            <a:r>
              <a:rPr lang="fr-FR" sz="3200" b="1" dirty="0" smtClean="0">
                <a:solidFill>
                  <a:srgbClr val="00B050"/>
                </a:solidFill>
                <a:latin typeface="Arial" charset="0"/>
              </a:rPr>
              <a:t>1</a:t>
            </a:r>
            <a:r>
              <a:rPr lang="ar-MA" sz="3200" b="1" dirty="0" smtClean="0">
                <a:solidFill>
                  <a:srgbClr val="00B050"/>
                </a:solidFill>
                <a:latin typeface="Arial" charset="0"/>
              </a:rPr>
              <a:t>المؤسسات المنظمة للاتحاد الأوربي</a:t>
            </a:r>
            <a:endParaRPr lang="fr-FR" sz="2800" b="1" dirty="0">
              <a:solidFill>
                <a:srgbClr val="00B050"/>
              </a:solidFill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10476656" y="90872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9144000" cy="3384451"/>
          </a:xfrm>
        </p:spPr>
        <p:txBody>
          <a:bodyPr>
            <a:normAutofit fontScale="40000" lnSpcReduction="20000"/>
          </a:bodyPr>
          <a:lstStyle/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MA" b="1" dirty="0"/>
              <a:t> </a:t>
            </a:r>
            <a:r>
              <a:rPr lang="ar-MA" sz="9000" b="1" dirty="0"/>
              <a:t>يحدد الاتحاد بلوغ الاهداف </a:t>
            </a:r>
            <a:r>
              <a:rPr lang="ar-MA" sz="9000" b="1" dirty="0" err="1"/>
              <a:t>التالية :</a:t>
            </a:r>
            <a:endParaRPr lang="ar-MA" sz="9000" b="1" dirty="0"/>
          </a:p>
          <a:p>
            <a:pPr algn="r" rtl="1">
              <a:lnSpc>
                <a:spcPct val="90000"/>
              </a:lnSpc>
              <a:buFontTx/>
              <a:buChar char="-"/>
            </a:pPr>
            <a:r>
              <a:rPr lang="ar-MA" sz="9000" b="1" dirty="0"/>
              <a:t>إنعاش التقدم الاقتصادي و الاجتماعي المتوازن و </a:t>
            </a:r>
            <a:r>
              <a:rPr lang="ar-MA" sz="9000" b="1" dirty="0" err="1"/>
              <a:t>المستديم،</a:t>
            </a:r>
            <a:r>
              <a:rPr lang="ar-MA" sz="9000" b="1" dirty="0"/>
              <a:t> 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MA" sz="9000" b="1" dirty="0"/>
              <a:t>و خاصة انشاء مجال دون حدود داخلية...و تأسيس اتحاد اقتصادي ونقدي يتضمن عملة موحدة</a:t>
            </a:r>
          </a:p>
          <a:p>
            <a:pPr algn="r" rtl="1">
              <a:lnSpc>
                <a:spcPct val="90000"/>
              </a:lnSpc>
              <a:buFontTx/>
              <a:buChar char="-"/>
            </a:pPr>
            <a:r>
              <a:rPr lang="ar-MA" sz="9000" b="1" dirty="0"/>
              <a:t>نهج سياسة خارجية و أمنية مشتركة</a:t>
            </a:r>
          </a:p>
          <a:p>
            <a:pPr algn="r" rtl="1">
              <a:lnSpc>
                <a:spcPct val="90000"/>
              </a:lnSpc>
              <a:buFontTx/>
              <a:buChar char="-"/>
            </a:pPr>
            <a:r>
              <a:rPr lang="ar-MA" sz="9000" b="1" dirty="0"/>
              <a:t> اقرار مواطنة </a:t>
            </a:r>
            <a:r>
              <a:rPr lang="ar-MA" sz="9000" b="1" dirty="0" err="1"/>
              <a:t>للاتحاد ...</a:t>
            </a:r>
            <a:endParaRPr lang="fr-FR" sz="9000" b="1" dirty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4294188"/>
            <a:ext cx="6769100" cy="503237"/>
          </a:xfrm>
          <a:prstGeom prst="rect">
            <a:avLst/>
          </a:prstGeom>
          <a:solidFill>
            <a:srgbClr val="66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dirty="0" err="1">
                <a:latin typeface="Arial" charset="0"/>
              </a:rPr>
              <a:t>Ivernel.M</a:t>
            </a:r>
            <a:r>
              <a:rPr lang="fr-FR" dirty="0">
                <a:latin typeface="Arial" charset="0"/>
              </a:rPr>
              <a:t> (sous la direction) 2003.histoire </a:t>
            </a:r>
            <a:r>
              <a:rPr lang="fr-FR" dirty="0" err="1">
                <a:latin typeface="Arial" charset="0"/>
              </a:rPr>
              <a:t>Geographie</a:t>
            </a:r>
            <a:r>
              <a:rPr lang="fr-FR" dirty="0">
                <a:latin typeface="Arial" charset="0"/>
              </a:rPr>
              <a:t> </a:t>
            </a:r>
            <a:r>
              <a:rPr lang="fr-FR" dirty="0" err="1">
                <a:latin typeface="Arial" charset="0"/>
              </a:rPr>
              <a:t>hatier</a:t>
            </a:r>
            <a:r>
              <a:rPr lang="fr-FR" dirty="0">
                <a:latin typeface="Arial" charset="0"/>
              </a:rPr>
              <a:t> P279</a:t>
            </a:r>
            <a:endParaRPr lang="en-US" dirty="0">
              <a:latin typeface="Arial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4869160"/>
            <a:ext cx="9144000" cy="198884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MA" sz="2400" b="1" dirty="0">
                <a:latin typeface="Arial" charset="0"/>
              </a:rPr>
              <a:t> - </a:t>
            </a:r>
            <a:r>
              <a:rPr lang="ar-MA" sz="3200" b="1" dirty="0">
                <a:latin typeface="Arial" charset="0"/>
              </a:rPr>
              <a:t>أبرز من النص أهم أهداف </a:t>
            </a:r>
            <a:r>
              <a:rPr lang="ar-MA" sz="3200" b="1" dirty="0" err="1">
                <a:latin typeface="Arial" charset="0"/>
              </a:rPr>
              <a:t>الاتحاد ؟</a:t>
            </a:r>
            <a:endParaRPr lang="ar-MA" sz="2400" b="1" dirty="0">
              <a:latin typeface="Arial" charset="0"/>
            </a:endParaRPr>
          </a:p>
          <a:p>
            <a:pPr algn="r" rtl="1"/>
            <a:r>
              <a:rPr lang="ar-MA" sz="4000" b="1" dirty="0" smtClean="0">
                <a:solidFill>
                  <a:srgbClr val="C00000"/>
                </a:solidFill>
              </a:rPr>
              <a:t>إنعاش التقدم الاقتصادي و الاجتماعي، </a:t>
            </a:r>
            <a:r>
              <a:rPr lang="ar-MA" sz="4000" b="1" dirty="0" smtClean="0">
                <a:solidFill>
                  <a:srgbClr val="C00000"/>
                </a:solidFill>
                <a:latin typeface="Arial" charset="0"/>
              </a:rPr>
              <a:t>انشاء </a:t>
            </a:r>
            <a:r>
              <a:rPr lang="ar-MA" sz="4000" b="1" dirty="0">
                <a:solidFill>
                  <a:srgbClr val="C00000"/>
                </a:solidFill>
                <a:latin typeface="Arial" charset="0"/>
              </a:rPr>
              <a:t>مجال </a:t>
            </a:r>
            <a:r>
              <a:rPr lang="ar-MA" sz="4000" b="1" dirty="0" smtClean="0">
                <a:solidFill>
                  <a:srgbClr val="C00000"/>
                </a:solidFill>
                <a:latin typeface="Arial" charset="0"/>
              </a:rPr>
              <a:t>دون</a:t>
            </a:r>
          </a:p>
          <a:p>
            <a:pPr algn="r" rtl="1"/>
            <a:r>
              <a:rPr lang="ar-MA" sz="4000" b="1" dirty="0" smtClean="0">
                <a:solidFill>
                  <a:srgbClr val="C00000"/>
                </a:solidFill>
                <a:latin typeface="Arial" charset="0"/>
              </a:rPr>
              <a:t>حدود داخلية،</a:t>
            </a:r>
            <a:r>
              <a:rPr lang="ar-MA" sz="4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ar-MA" sz="4000" b="1" dirty="0" smtClean="0">
                <a:solidFill>
                  <a:srgbClr val="C00000"/>
                </a:solidFill>
                <a:latin typeface="Arial" charset="0"/>
              </a:rPr>
              <a:t>نهج </a:t>
            </a:r>
            <a:r>
              <a:rPr lang="ar-MA" sz="4000" b="1" dirty="0">
                <a:solidFill>
                  <a:srgbClr val="C00000"/>
                </a:solidFill>
                <a:latin typeface="Arial" charset="0"/>
              </a:rPr>
              <a:t>سياسة خارجية و أمنية </a:t>
            </a:r>
            <a:r>
              <a:rPr lang="ar-MA" sz="4000" b="1" dirty="0" err="1" smtClean="0">
                <a:solidFill>
                  <a:srgbClr val="C00000"/>
                </a:solidFill>
                <a:latin typeface="Arial" charset="0"/>
              </a:rPr>
              <a:t>مشتركة...</a:t>
            </a:r>
            <a:endParaRPr lang="ar-MA" sz="4000" b="1" dirty="0">
              <a:solidFill>
                <a:srgbClr val="C00000"/>
              </a:solidFill>
              <a:latin typeface="Arial" charset="0"/>
            </a:endParaRPr>
          </a:p>
          <a:p>
            <a:pPr algn="r" rtl="1">
              <a:buFontTx/>
              <a:buChar char="-"/>
            </a:pPr>
            <a:endParaRPr lang="fr-FR" dirty="0">
              <a:latin typeface="Arial" charset="0"/>
            </a:endParaRPr>
          </a:p>
        </p:txBody>
      </p:sp>
      <p:sp>
        <p:nvSpPr>
          <p:cNvPr id="32774" name="WordArt 6"/>
          <p:cNvSpPr>
            <a:spLocks noChangeArrowheads="1" noChangeShapeType="1" noTextEdit="1"/>
          </p:cNvSpPr>
          <p:nvPr/>
        </p:nvSpPr>
        <p:spPr bwMode="auto">
          <a:xfrm>
            <a:off x="2915816" y="0"/>
            <a:ext cx="3324225" cy="695326"/>
          </a:xfrm>
          <a:prstGeom prst="rect">
            <a:avLst/>
          </a:prstGeom>
          <a:solidFill>
            <a:srgbClr val="FFFF00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MA" sz="3600" b="1" kern="10" dirty="0">
                <a:ln w="12700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cs typeface="+mj-cs"/>
              </a:rPr>
              <a:t>أهداف الاتحاد الاوربي</a:t>
            </a:r>
            <a:endParaRPr lang="fr-FR" sz="3600" b="1" kern="10" dirty="0">
              <a:ln w="12700">
                <a:solidFill>
                  <a:srgbClr val="00B0F0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08721"/>
            <a:ext cx="9144000" cy="618630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tabLst>
                <a:tab pos="787400" algn="l"/>
                <a:tab pos="5165725" algn="ctr"/>
              </a:tabLst>
            </a:pPr>
            <a:endParaRPr lang="ar-MA" b="1" dirty="0" smtClean="0">
              <a:latin typeface="Arial" charset="0"/>
            </a:endParaRPr>
          </a:p>
          <a:p>
            <a:pPr algn="r" rtl="1">
              <a:tabLst>
                <a:tab pos="787400" algn="l"/>
                <a:tab pos="5165725" algn="ctr"/>
              </a:tabLst>
            </a:pPr>
            <a:r>
              <a:rPr lang="ar-MA" sz="3600" b="1" dirty="0" smtClean="0">
                <a:latin typeface="Arial" charset="0"/>
              </a:rPr>
              <a:t>يهدف الاتحاد الاوربي حسب معاهدة </a:t>
            </a:r>
            <a:r>
              <a:rPr lang="ar-MA" sz="3600" b="1" dirty="0" err="1" smtClean="0">
                <a:latin typeface="Arial" charset="0"/>
              </a:rPr>
              <a:t>ماستريخت</a:t>
            </a:r>
            <a:r>
              <a:rPr lang="ar-MA" sz="3600" b="1" dirty="0" smtClean="0">
                <a:latin typeface="Arial" charset="0"/>
              </a:rPr>
              <a:t> سنة 1992 إلى </a:t>
            </a:r>
            <a:r>
              <a:rPr lang="ar-MA" sz="3600" b="1" dirty="0" err="1" smtClean="0">
                <a:latin typeface="Arial" charset="0"/>
              </a:rPr>
              <a:t>تحقيق:</a:t>
            </a:r>
            <a:endParaRPr lang="ar-MA" sz="3600" b="1" dirty="0" smtClean="0">
              <a:latin typeface="Arial" charset="0"/>
            </a:endParaRPr>
          </a:p>
          <a:p>
            <a:pPr algn="r" rtl="1">
              <a:tabLst>
                <a:tab pos="787400" algn="l"/>
                <a:tab pos="5165725" algn="ctr"/>
              </a:tabLst>
            </a:pPr>
            <a:r>
              <a:rPr lang="ar-MA" sz="3600" b="1" dirty="0" smtClean="0">
                <a:solidFill>
                  <a:srgbClr val="00B0F0"/>
                </a:solidFill>
                <a:latin typeface="Arial" charset="0"/>
              </a:rPr>
              <a:t>- أهداف اقتصادية: </a:t>
            </a:r>
            <a:r>
              <a:rPr lang="ar-MA" sz="3600" b="1" dirty="0" smtClean="0">
                <a:latin typeface="Arial" charset="0"/>
              </a:rPr>
              <a:t>تنمية التقدم الاقتصادي من خلال انشاء اتحاد اقتصادي ونقدي يقوم على عملة موحدة </a:t>
            </a:r>
            <a:r>
              <a:rPr lang="ar-MA" sz="3600" b="1" dirty="0" err="1" smtClean="0">
                <a:latin typeface="Arial" charset="0"/>
              </a:rPr>
              <a:t>الاورو...</a:t>
            </a:r>
            <a:endParaRPr lang="ar-MA" sz="3600" b="1" dirty="0" smtClean="0">
              <a:latin typeface="Arial" charset="0"/>
            </a:endParaRPr>
          </a:p>
          <a:p>
            <a:pPr algn="r" rtl="1">
              <a:tabLst>
                <a:tab pos="787400" algn="l"/>
                <a:tab pos="5165725" algn="ctr"/>
              </a:tabLst>
            </a:pPr>
            <a:r>
              <a:rPr lang="ar-MA" sz="3600" b="1" dirty="0" smtClean="0">
                <a:solidFill>
                  <a:srgbClr val="00B0F0"/>
                </a:solidFill>
                <a:latin typeface="Arial" charset="0"/>
              </a:rPr>
              <a:t>- اهداف اجتماعية: </a:t>
            </a:r>
            <a:r>
              <a:rPr lang="ar-MA" sz="3600" b="1" dirty="0" smtClean="0">
                <a:latin typeface="Arial" charset="0"/>
              </a:rPr>
              <a:t>إقامة المواطنة الأوربية من خلال حماية حقوق و مصالح مواطني الدول الاعضاء، تحقيق حرية تنقل </a:t>
            </a:r>
            <a:r>
              <a:rPr lang="ar-MA" sz="3600" b="1" dirty="0" err="1" smtClean="0">
                <a:latin typeface="Arial" charset="0"/>
              </a:rPr>
              <a:t>الاشخاص...</a:t>
            </a:r>
            <a:endParaRPr lang="ar-MA" sz="3600" b="1" dirty="0" smtClean="0">
              <a:latin typeface="Arial" charset="0"/>
            </a:endParaRPr>
          </a:p>
          <a:p>
            <a:pPr algn="r" rtl="1">
              <a:tabLst>
                <a:tab pos="787400" algn="l"/>
                <a:tab pos="5165725" algn="ctr"/>
              </a:tabLst>
            </a:pPr>
            <a:r>
              <a:rPr lang="ar-MA" sz="3600" b="1" dirty="0" smtClean="0">
                <a:solidFill>
                  <a:srgbClr val="00B0F0"/>
                </a:solidFill>
                <a:latin typeface="Arial" charset="0"/>
              </a:rPr>
              <a:t>- أهداف سياسية: </a:t>
            </a:r>
            <a:r>
              <a:rPr lang="ar-MA" sz="3600" b="1" dirty="0" smtClean="0">
                <a:latin typeface="Arial" charset="0"/>
              </a:rPr>
              <a:t>تنفيذ سياسة خارجية وأمنية مشتركة،الدفاع عن مبادئ الحرية و </a:t>
            </a:r>
            <a:r>
              <a:rPr lang="ar-MA" sz="3600" b="1" dirty="0" err="1" smtClean="0">
                <a:latin typeface="Arial" charset="0"/>
              </a:rPr>
              <a:t>الديموقراطية</a:t>
            </a:r>
            <a:r>
              <a:rPr lang="ar-MA" sz="3600" b="1" dirty="0" smtClean="0">
                <a:latin typeface="Arial" charset="0"/>
              </a:rPr>
              <a:t> و احترام حقوق </a:t>
            </a:r>
            <a:r>
              <a:rPr lang="ar-MA" sz="3600" b="1" dirty="0" err="1" smtClean="0">
                <a:latin typeface="Arial" charset="0"/>
              </a:rPr>
              <a:t>الانسان...</a:t>
            </a:r>
            <a:endParaRPr lang="ar-MA" sz="3600" b="1" dirty="0" smtClean="0">
              <a:latin typeface="Arial" charset="0"/>
            </a:endParaRPr>
          </a:p>
          <a:p>
            <a:pPr algn="r" rtl="1">
              <a:tabLst>
                <a:tab pos="787400" algn="l"/>
                <a:tab pos="5165725" algn="ctr"/>
              </a:tabLst>
            </a:pP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779912" y="260648"/>
            <a:ext cx="4540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MA" sz="3200" b="1" dirty="0" smtClean="0">
                <a:solidFill>
                  <a:srgbClr val="00B050"/>
                </a:solidFill>
                <a:latin typeface="Arial" charset="0"/>
              </a:rPr>
              <a:t>2- أهداف إنشاء الاتحاد الأوربي </a:t>
            </a:r>
            <a:endParaRPr lang="fr-FR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0" descr="EU Innovation Display small"/>
          <p:cNvPicPr>
            <a:picLocks noChangeAspect="1" noChangeArrowheads="1"/>
          </p:cNvPicPr>
          <p:nvPr/>
        </p:nvPicPr>
        <p:blipFill>
          <a:blip r:embed="rId3" cstate="print"/>
          <a:srcRect b="4843"/>
          <a:stretch>
            <a:fillRect/>
          </a:stretch>
        </p:blipFill>
        <p:spPr bwMode="auto">
          <a:xfrm>
            <a:off x="0" y="-1981200"/>
            <a:ext cx="9144000" cy="8839200"/>
          </a:xfrm>
          <a:prstGeom prst="rect">
            <a:avLst/>
          </a:prstGeom>
          <a:noFill/>
          <a:ln w="9525">
            <a:solidFill>
              <a:srgbClr val="4C4C4C"/>
            </a:solidFill>
            <a:miter lim="800000"/>
            <a:headEnd/>
            <a:tailEnd/>
          </a:ln>
        </p:spPr>
      </p:pic>
      <p:sp>
        <p:nvSpPr>
          <p:cNvPr id="5" name="Titre 1"/>
          <p:cNvSpPr txBox="1">
            <a:spLocks/>
          </p:cNvSpPr>
          <p:nvPr/>
        </p:nvSpPr>
        <p:spPr bwMode="auto">
          <a:xfrm>
            <a:off x="-152400" y="-1676400"/>
            <a:ext cx="9144000" cy="1219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rtl="1" eaLnBrk="1" hangingPunct="1">
              <a:defRPr/>
            </a:pPr>
            <a:r>
              <a:rPr lang="ar-MA" sz="4000" b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4000" b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-2</a:t>
            </a:r>
            <a:r>
              <a:rPr lang="ar-MA" sz="4400" b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المكانة الاقتصادية للاتحاد الأوربي في العالم </a:t>
            </a:r>
            <a:endParaRPr lang="fr-FR" sz="44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35" name="Line 79"/>
          <p:cNvSpPr>
            <a:spLocks noChangeShapeType="1"/>
          </p:cNvSpPr>
          <p:nvPr/>
        </p:nvSpPr>
        <p:spPr bwMode="auto">
          <a:xfrm>
            <a:off x="4891088" y="2349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541" name="Line 85"/>
          <p:cNvSpPr>
            <a:spLocks noChangeShapeType="1"/>
          </p:cNvSpPr>
          <p:nvPr/>
        </p:nvSpPr>
        <p:spPr bwMode="auto">
          <a:xfrm>
            <a:off x="4891088" y="2349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542" name="Line 86"/>
          <p:cNvSpPr>
            <a:spLocks noChangeShapeType="1"/>
          </p:cNvSpPr>
          <p:nvPr/>
        </p:nvSpPr>
        <p:spPr bwMode="auto">
          <a:xfrm>
            <a:off x="6437313" y="2349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547" name="Line 91"/>
          <p:cNvSpPr>
            <a:spLocks noChangeShapeType="1"/>
          </p:cNvSpPr>
          <p:nvPr/>
        </p:nvSpPr>
        <p:spPr bwMode="auto">
          <a:xfrm>
            <a:off x="6437313" y="2349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548" name="Line 92"/>
          <p:cNvSpPr>
            <a:spLocks noChangeShapeType="1"/>
          </p:cNvSpPr>
          <p:nvPr/>
        </p:nvSpPr>
        <p:spPr bwMode="auto">
          <a:xfrm>
            <a:off x="7983538" y="2349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551" name="Line 95"/>
          <p:cNvSpPr>
            <a:spLocks noChangeShapeType="1"/>
          </p:cNvSpPr>
          <p:nvPr/>
        </p:nvSpPr>
        <p:spPr bwMode="auto">
          <a:xfrm>
            <a:off x="8756650" y="26241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552" name="Line 96"/>
          <p:cNvSpPr>
            <a:spLocks noChangeShapeType="1"/>
          </p:cNvSpPr>
          <p:nvPr/>
        </p:nvSpPr>
        <p:spPr bwMode="auto">
          <a:xfrm>
            <a:off x="7983538" y="2349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571" name="Line 115"/>
          <p:cNvSpPr>
            <a:spLocks noChangeShapeType="1"/>
          </p:cNvSpPr>
          <p:nvPr/>
        </p:nvSpPr>
        <p:spPr bwMode="auto">
          <a:xfrm>
            <a:off x="8756650" y="26241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763" name="Line 307"/>
          <p:cNvSpPr>
            <a:spLocks noChangeShapeType="1"/>
          </p:cNvSpPr>
          <p:nvPr/>
        </p:nvSpPr>
        <p:spPr bwMode="auto">
          <a:xfrm>
            <a:off x="4891088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769" name="Line 313"/>
          <p:cNvSpPr>
            <a:spLocks noChangeShapeType="1"/>
          </p:cNvSpPr>
          <p:nvPr/>
        </p:nvSpPr>
        <p:spPr bwMode="auto">
          <a:xfrm>
            <a:off x="4891088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770" name="Line 314"/>
          <p:cNvSpPr>
            <a:spLocks noChangeShapeType="1"/>
          </p:cNvSpPr>
          <p:nvPr/>
        </p:nvSpPr>
        <p:spPr bwMode="auto">
          <a:xfrm>
            <a:off x="6437313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775" name="Line 319"/>
          <p:cNvSpPr>
            <a:spLocks noChangeShapeType="1"/>
          </p:cNvSpPr>
          <p:nvPr/>
        </p:nvSpPr>
        <p:spPr bwMode="auto">
          <a:xfrm>
            <a:off x="6437313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776" name="Line 320"/>
          <p:cNvSpPr>
            <a:spLocks noChangeShapeType="1"/>
          </p:cNvSpPr>
          <p:nvPr/>
        </p:nvSpPr>
        <p:spPr bwMode="auto">
          <a:xfrm>
            <a:off x="7983538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779" name="Line 323"/>
          <p:cNvSpPr>
            <a:spLocks noChangeShapeType="1"/>
          </p:cNvSpPr>
          <p:nvPr/>
        </p:nvSpPr>
        <p:spPr bwMode="auto">
          <a:xfrm>
            <a:off x="8756650" y="20320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780" name="Line 324"/>
          <p:cNvSpPr>
            <a:spLocks noChangeShapeType="1"/>
          </p:cNvSpPr>
          <p:nvPr/>
        </p:nvSpPr>
        <p:spPr bwMode="auto">
          <a:xfrm>
            <a:off x="7983538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799" name="Line 343"/>
          <p:cNvSpPr>
            <a:spLocks noChangeShapeType="1"/>
          </p:cNvSpPr>
          <p:nvPr/>
        </p:nvSpPr>
        <p:spPr bwMode="auto">
          <a:xfrm>
            <a:off x="8756650" y="20320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024" name="Line 568"/>
          <p:cNvSpPr>
            <a:spLocks noChangeShapeType="1"/>
          </p:cNvSpPr>
          <p:nvPr/>
        </p:nvSpPr>
        <p:spPr bwMode="auto">
          <a:xfrm>
            <a:off x="4891088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030" name="Line 574"/>
          <p:cNvSpPr>
            <a:spLocks noChangeShapeType="1"/>
          </p:cNvSpPr>
          <p:nvPr/>
        </p:nvSpPr>
        <p:spPr bwMode="auto">
          <a:xfrm>
            <a:off x="4891088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031" name="Line 575"/>
          <p:cNvSpPr>
            <a:spLocks noChangeShapeType="1"/>
          </p:cNvSpPr>
          <p:nvPr/>
        </p:nvSpPr>
        <p:spPr bwMode="auto">
          <a:xfrm>
            <a:off x="6437313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036" name="Line 580"/>
          <p:cNvSpPr>
            <a:spLocks noChangeShapeType="1"/>
          </p:cNvSpPr>
          <p:nvPr/>
        </p:nvSpPr>
        <p:spPr bwMode="auto">
          <a:xfrm>
            <a:off x="6437313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037" name="Line 581"/>
          <p:cNvSpPr>
            <a:spLocks noChangeShapeType="1"/>
          </p:cNvSpPr>
          <p:nvPr/>
        </p:nvSpPr>
        <p:spPr bwMode="auto">
          <a:xfrm>
            <a:off x="7983538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040" name="Line 584"/>
          <p:cNvSpPr>
            <a:spLocks noChangeShapeType="1"/>
          </p:cNvSpPr>
          <p:nvPr/>
        </p:nvSpPr>
        <p:spPr bwMode="auto">
          <a:xfrm>
            <a:off x="8756650" y="20320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041" name="Line 585"/>
          <p:cNvSpPr>
            <a:spLocks noChangeShapeType="1"/>
          </p:cNvSpPr>
          <p:nvPr/>
        </p:nvSpPr>
        <p:spPr bwMode="auto">
          <a:xfrm>
            <a:off x="7983538" y="175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060" name="Line 604"/>
          <p:cNvSpPr>
            <a:spLocks noChangeShapeType="1"/>
          </p:cNvSpPr>
          <p:nvPr/>
        </p:nvSpPr>
        <p:spPr bwMode="auto">
          <a:xfrm>
            <a:off x="8756650" y="20320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graphicFrame>
        <p:nvGraphicFramePr>
          <p:cNvPr id="20333" name="Group 877"/>
          <p:cNvGraphicFramePr>
            <a:graphicFrameLocks noGrp="1"/>
          </p:cNvGraphicFramePr>
          <p:nvPr/>
        </p:nvGraphicFramePr>
        <p:xfrm>
          <a:off x="3959427" y="404664"/>
          <a:ext cx="5184573" cy="3863847"/>
        </p:xfrm>
        <a:graphic>
          <a:graphicData uri="http://schemas.openxmlformats.org/drawingml/2006/table">
            <a:tbl>
              <a:tblPr rtl="1"/>
              <a:tblGrid>
                <a:gridCol w="741091"/>
                <a:gridCol w="1034153"/>
                <a:gridCol w="446497"/>
                <a:gridCol w="1024947"/>
                <a:gridCol w="457236"/>
                <a:gridCol w="1015199"/>
                <a:gridCol w="465450"/>
              </a:tblGrid>
              <a:tr h="232932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الدول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الاتحاد الاوربي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الولايات المتحدة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اليابان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41527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الكمية </a:t>
                      </a:r>
                      <a:r>
                        <a:rPr kumimoji="0" lang="ar-MA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أوالنسبة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ر.ع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الكمية </a:t>
                      </a:r>
                      <a:r>
                        <a:rPr kumimoji="0" lang="ar-MA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أوالنسبة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ر.ع</a:t>
                      </a:r>
                    </a:p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الكميةأوالنسبة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ر.ع</a:t>
                      </a:r>
                    </a:p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726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القمح </a:t>
                      </a:r>
                      <a:endParaRPr kumimoji="0" lang="ar-M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 م طن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ar-M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63,5 م طن</a:t>
                      </a:r>
                      <a:endParaRPr kumimoji="0" lang="ar-M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ar-M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770 م طن</a:t>
                      </a:r>
                      <a:endParaRPr kumimoji="0" lang="ar-M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ar-M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5496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السيارات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12م</a:t>
                      </a: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ar-M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وحدة </a:t>
                      </a: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/سنة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ar-M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6.6 م </a:t>
                      </a:r>
                      <a:r>
                        <a:rPr kumimoji="0" lang="ar-M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وحدة </a:t>
                      </a:r>
                      <a:r>
                        <a:rPr kumimoji="0" lang="ar-M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/سنة</a:t>
                      </a:r>
                      <a:endParaRPr kumimoji="0" lang="ar-M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ar-M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9.9 م </a:t>
                      </a:r>
                      <a:r>
                        <a:rPr kumimoji="0" lang="ar-M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وحدة </a:t>
                      </a:r>
                      <a:r>
                        <a:rPr kumimoji="0" lang="ar-M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/سنة</a:t>
                      </a:r>
                      <a:endParaRPr kumimoji="0" lang="ar-M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ar-M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3832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الالكترونيك</a:t>
                      </a:r>
                      <a:endParaRPr kumimoji="0" lang="ar-M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17% من انتاج العالم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ar-M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13% من انتاج العالم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ar-M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46% من انتاج العالم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ar-M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68" name="Rectangle 812"/>
          <p:cNvSpPr>
            <a:spLocks noChangeArrowheads="1"/>
          </p:cNvSpPr>
          <p:nvPr/>
        </p:nvSpPr>
        <p:spPr bwMode="auto">
          <a:xfrm>
            <a:off x="4211960" y="4221088"/>
            <a:ext cx="4643363" cy="360039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r>
              <a:rPr lang="ar-MA" b="1" dirty="0">
                <a:latin typeface="Arial" charset="0"/>
              </a:rPr>
              <a:t>عن معطيات عن </a:t>
            </a:r>
            <a:r>
              <a:rPr lang="ar-MA" b="1" dirty="0" err="1">
                <a:latin typeface="Arial" charset="0"/>
              </a:rPr>
              <a:t>موسوعة :</a:t>
            </a:r>
            <a:r>
              <a:rPr lang="ar-MA" b="1" dirty="0">
                <a:latin typeface="Arial" charset="0"/>
              </a:rPr>
              <a:t> </a:t>
            </a:r>
            <a:r>
              <a:rPr lang="fr-FR" b="1" dirty="0">
                <a:latin typeface="Arial" charset="0"/>
              </a:rPr>
              <a:t>Encarta 2005</a:t>
            </a:r>
          </a:p>
        </p:txBody>
      </p:sp>
      <p:sp>
        <p:nvSpPr>
          <p:cNvPr id="20270" name="Rectangle 814"/>
          <p:cNvSpPr>
            <a:spLocks noChangeArrowheads="1"/>
          </p:cNvSpPr>
          <p:nvPr/>
        </p:nvSpPr>
        <p:spPr bwMode="auto">
          <a:xfrm>
            <a:off x="0" y="4581128"/>
            <a:ext cx="9144000" cy="227687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MA" dirty="0">
                <a:latin typeface="Arial" charset="0"/>
              </a:rPr>
              <a:t> </a:t>
            </a:r>
            <a:r>
              <a:rPr lang="ar-MA" sz="2000" b="1" dirty="0">
                <a:latin typeface="Arial" charset="0"/>
              </a:rPr>
              <a:t>- انطلاقا من الأرقام الواردة في  </a:t>
            </a:r>
            <a:r>
              <a:rPr lang="ar-MA" sz="2000" b="1" dirty="0" err="1" smtClean="0">
                <a:latin typeface="Arial" charset="0"/>
              </a:rPr>
              <a:t>الجدولين </a:t>
            </a:r>
            <a:r>
              <a:rPr lang="ar-MA" sz="2000" b="1" dirty="0" err="1">
                <a:latin typeface="Arial" charset="0"/>
              </a:rPr>
              <a:t>:</a:t>
            </a:r>
            <a:endParaRPr lang="ar-MA" sz="2000" b="1" dirty="0">
              <a:latin typeface="Arial" charset="0"/>
            </a:endParaRPr>
          </a:p>
          <a:p>
            <a:pPr algn="r" rtl="1"/>
            <a:r>
              <a:rPr lang="ar-MA" sz="2000" b="1" dirty="0">
                <a:latin typeface="Arial" charset="0"/>
              </a:rPr>
              <a:t>حدد المراتب التي يحتلها الاتحاد الاوربي في </a:t>
            </a:r>
            <a:r>
              <a:rPr lang="ar-MA" sz="2000" b="1" dirty="0" smtClean="0">
                <a:latin typeface="Arial" charset="0"/>
              </a:rPr>
              <a:t>المنتجات </a:t>
            </a:r>
            <a:r>
              <a:rPr lang="ar-MA" sz="2000" b="1" dirty="0" err="1" smtClean="0">
                <a:latin typeface="Arial" charset="0"/>
              </a:rPr>
              <a:t>الفلاحية</a:t>
            </a:r>
            <a:r>
              <a:rPr lang="ar-MA" sz="2000" b="1" dirty="0" smtClean="0">
                <a:latin typeface="Arial" charset="0"/>
              </a:rPr>
              <a:t> و المنتجات </a:t>
            </a:r>
            <a:r>
              <a:rPr lang="ar-MA" sz="2000" b="1" dirty="0" err="1" smtClean="0">
                <a:latin typeface="Arial" charset="0"/>
              </a:rPr>
              <a:t>الصناعية؟</a:t>
            </a:r>
            <a:endParaRPr lang="ar-MA" sz="2000" b="1" dirty="0">
              <a:latin typeface="Arial" charset="0"/>
            </a:endParaRPr>
          </a:p>
          <a:p>
            <a:pPr algn="r" rtl="1">
              <a:buFontTx/>
              <a:buChar char="-"/>
            </a:pPr>
            <a:r>
              <a:rPr lang="ar-MA" sz="2400" b="1" dirty="0">
                <a:solidFill>
                  <a:srgbClr val="FF0000"/>
                </a:solidFill>
                <a:latin typeface="Arial" charset="0"/>
              </a:rPr>
              <a:t>يحتل الاتحاد الأوربي مراتب جد متقدمة في انتاج المواد </a:t>
            </a:r>
            <a:r>
              <a:rPr lang="ar-MA" sz="2400" b="1" dirty="0" err="1">
                <a:solidFill>
                  <a:srgbClr val="FF0000"/>
                </a:solidFill>
                <a:latin typeface="Arial" charset="0"/>
              </a:rPr>
              <a:t>الفلاحية</a:t>
            </a:r>
            <a:r>
              <a:rPr lang="ar-MA" sz="2400" b="1" dirty="0">
                <a:solidFill>
                  <a:srgbClr val="FF0000"/>
                </a:solidFill>
                <a:latin typeface="Arial" charset="0"/>
              </a:rPr>
              <a:t> : المرتبة 1 في </a:t>
            </a:r>
            <a:r>
              <a:rPr lang="ar-MA" sz="2400" b="1" dirty="0" smtClean="0">
                <a:solidFill>
                  <a:srgbClr val="FF0000"/>
                </a:solidFill>
                <a:latin typeface="Arial" charset="0"/>
              </a:rPr>
              <a:t>انتاج</a:t>
            </a:r>
          </a:p>
          <a:p>
            <a:pPr algn="r" rtl="1"/>
            <a:r>
              <a:rPr lang="ar-MA" sz="2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ar-MA" sz="2400" b="1" dirty="0">
                <a:solidFill>
                  <a:srgbClr val="FF0000"/>
                </a:solidFill>
                <a:latin typeface="Arial" charset="0"/>
              </a:rPr>
              <a:t>الشعير </a:t>
            </a:r>
            <a:r>
              <a:rPr lang="ar-MA" sz="2400" b="1" dirty="0" smtClean="0">
                <a:solidFill>
                  <a:srgbClr val="FF0000"/>
                </a:solidFill>
                <a:latin typeface="Arial" charset="0"/>
              </a:rPr>
              <a:t>و </a:t>
            </a:r>
            <a:r>
              <a:rPr lang="ar-MA" sz="2400" b="1" dirty="0">
                <a:solidFill>
                  <a:srgbClr val="FF0000"/>
                </a:solidFill>
                <a:latin typeface="Arial" charset="0"/>
              </a:rPr>
              <a:t>كذالك الخمور و 2 عالميا في القمح و السكر</a:t>
            </a:r>
          </a:p>
          <a:p>
            <a:pPr algn="r" rtl="1">
              <a:buFontTx/>
              <a:buChar char="-"/>
            </a:pPr>
            <a:r>
              <a:rPr lang="ar-MA" sz="2400" b="1" dirty="0">
                <a:solidFill>
                  <a:srgbClr val="FF0000"/>
                </a:solidFill>
                <a:latin typeface="Arial" charset="0"/>
              </a:rPr>
              <a:t>يعتبر الاتحاد الاوربي أول منتج للسيارات في العالم ب 12 مليون وحدة في السنة</a:t>
            </a:r>
          </a:p>
          <a:p>
            <a:pPr algn="r" rtl="1">
              <a:buFontTx/>
              <a:buChar char="-"/>
            </a:pPr>
            <a:r>
              <a:rPr lang="ar-MA" sz="2400" b="1" dirty="0">
                <a:solidFill>
                  <a:srgbClr val="FF0000"/>
                </a:solidFill>
                <a:latin typeface="Arial" charset="0"/>
              </a:rPr>
              <a:t> يحتل المرتبة الثانية في انتاج </a:t>
            </a:r>
            <a:r>
              <a:rPr lang="ar-MA" sz="2400" b="1" dirty="0" smtClean="0">
                <a:solidFill>
                  <a:srgbClr val="FF0000"/>
                </a:solidFill>
                <a:latin typeface="Arial" charset="0"/>
              </a:rPr>
              <a:t>الالكترونيك</a:t>
            </a:r>
            <a:endParaRPr lang="ar-MA" sz="2400" b="1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20275" name="Group 819"/>
          <p:cNvGraphicFramePr>
            <a:graphicFrameLocks noGrp="1"/>
          </p:cNvGraphicFramePr>
          <p:nvPr>
            <p:ph/>
          </p:nvPr>
        </p:nvGraphicFramePr>
        <p:xfrm>
          <a:off x="179513" y="548680"/>
          <a:ext cx="3528392" cy="3456384"/>
        </p:xfrm>
        <a:graphic>
          <a:graphicData uri="http://schemas.openxmlformats.org/drawingml/2006/table">
            <a:tbl>
              <a:tblPr rtl="1"/>
              <a:tblGrid>
                <a:gridCol w="920171"/>
                <a:gridCol w="629184"/>
                <a:gridCol w="629186"/>
                <a:gridCol w="746426"/>
                <a:gridCol w="603425"/>
              </a:tblGrid>
              <a:tr h="1080369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المواد</a:t>
                      </a:r>
                      <a:endParaRPr kumimoji="0" lang="ar-S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حجم الانتاج بالمليون طن</a:t>
                      </a:r>
                      <a:endParaRPr kumimoji="0" lang="ar-S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من الانتاج العالمي</a:t>
                      </a:r>
                      <a:endParaRPr kumimoji="0" lang="ar-S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الصادرات</a:t>
                      </a:r>
                      <a:endParaRPr kumimoji="0" lang="ar-S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رتبة الصادرات في العالم</a:t>
                      </a:r>
                      <a:endParaRPr kumimoji="0" lang="ar-S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6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القمح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18.3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15.5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5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الشعير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36.4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28.4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5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السكر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ar-S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12.7</a:t>
                      </a:r>
                      <a:endParaRPr kumimoji="0" lang="ar-S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13.2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5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الخمور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ar-S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57.9</a:t>
                      </a:r>
                      <a:endParaRPr kumimoji="0" lang="ar-S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322" name="Rectangle 866"/>
          <p:cNvSpPr>
            <a:spLocks noChangeArrowheads="1"/>
          </p:cNvSpPr>
          <p:nvPr/>
        </p:nvSpPr>
        <p:spPr bwMode="auto">
          <a:xfrm>
            <a:off x="251520" y="4221088"/>
            <a:ext cx="3096344" cy="369332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fr-FR" b="1" dirty="0" err="1">
                <a:latin typeface="Arial" charset="0"/>
                <a:cs typeface="Times New Roman" pitchFamily="18" charset="0"/>
              </a:rPr>
              <a:t>Dallenne</a:t>
            </a:r>
            <a:r>
              <a:rPr lang="fr-FR" b="1" dirty="0">
                <a:latin typeface="Arial" charset="0"/>
                <a:cs typeface="Times New Roman" pitchFamily="18" charset="0"/>
              </a:rPr>
              <a:t> .op. </a:t>
            </a:r>
            <a:r>
              <a:rPr lang="fr-FR" b="1" dirty="0" err="1">
                <a:latin typeface="Arial" charset="0"/>
                <a:cs typeface="Times New Roman" pitchFamily="18" charset="0"/>
              </a:rPr>
              <a:t>cit</a:t>
            </a:r>
            <a:r>
              <a:rPr lang="fr-FR" b="1" dirty="0">
                <a:latin typeface="Arial" charset="0"/>
                <a:cs typeface="Times New Roman" pitchFamily="18" charset="0"/>
              </a:rPr>
              <a:t>. p 239</a:t>
            </a:r>
            <a:endParaRPr lang="fr-FR" b="1" dirty="0">
              <a:latin typeface="Arial" charset="0"/>
            </a:endParaRPr>
          </a:p>
        </p:txBody>
      </p:sp>
      <p:sp>
        <p:nvSpPr>
          <p:cNvPr id="20329" name="Rectangle 873"/>
          <p:cNvSpPr>
            <a:spLocks noChangeArrowheads="1"/>
          </p:cNvSpPr>
          <p:nvPr/>
        </p:nvSpPr>
        <p:spPr bwMode="auto">
          <a:xfrm>
            <a:off x="4191000" y="0"/>
            <a:ext cx="5000087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MA" b="1" dirty="0" smtClean="0">
                <a:solidFill>
                  <a:srgbClr val="C00000"/>
                </a:solidFill>
                <a:latin typeface="Arial" charset="0"/>
              </a:rPr>
              <a:t>مكانة الاتحاد الاوربي مقارنة </a:t>
            </a:r>
            <a:r>
              <a:rPr lang="ar-MA" b="1" dirty="0" err="1" smtClean="0">
                <a:solidFill>
                  <a:srgbClr val="C00000"/>
                </a:solidFill>
                <a:latin typeface="Arial" charset="0"/>
              </a:rPr>
              <a:t>مع ‘و.</a:t>
            </a:r>
            <a:r>
              <a:rPr lang="ar-MA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ar-MA" b="1" dirty="0" err="1" smtClean="0">
                <a:solidFill>
                  <a:srgbClr val="C00000"/>
                </a:solidFill>
                <a:latin typeface="Arial" charset="0"/>
              </a:rPr>
              <a:t>م.</a:t>
            </a:r>
            <a:r>
              <a:rPr lang="ar-MA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ar-MA" b="1" dirty="0" err="1" smtClean="0">
                <a:solidFill>
                  <a:srgbClr val="C00000"/>
                </a:solidFill>
                <a:latin typeface="Arial" charset="0"/>
              </a:rPr>
              <a:t>أ </a:t>
            </a:r>
            <a:r>
              <a:rPr lang="ar-MA" b="1" dirty="0" smtClean="0">
                <a:solidFill>
                  <a:srgbClr val="C00000"/>
                </a:solidFill>
                <a:latin typeface="Arial" charset="0"/>
              </a:rPr>
              <a:t>” و اليابان سنة 2003</a:t>
            </a:r>
            <a:endParaRPr lang="fr-FR" b="1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0330" name="Rectangle 874"/>
          <p:cNvSpPr>
            <a:spLocks noChangeArrowheads="1"/>
          </p:cNvSpPr>
          <p:nvPr/>
        </p:nvSpPr>
        <p:spPr bwMode="auto">
          <a:xfrm>
            <a:off x="251520" y="0"/>
            <a:ext cx="3254375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MA" b="1" dirty="0">
                <a:solidFill>
                  <a:srgbClr val="FF3300"/>
                </a:solidFill>
                <a:latin typeface="Arial" charset="0"/>
              </a:rPr>
              <a:t>المكانة العالمية للاتحاد في الانتاج الفلاحي</a:t>
            </a:r>
            <a:endParaRPr lang="fr-FR" b="1" dirty="0">
              <a:solidFill>
                <a:srgbClr val="FF33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643438" y="3140968"/>
            <a:ext cx="4500562" cy="503238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r>
              <a:rPr lang="ar-MA" b="1" dirty="0">
                <a:latin typeface="Arial" charset="0"/>
              </a:rPr>
              <a:t>عن معطيات من تقرير </a:t>
            </a:r>
            <a:r>
              <a:rPr lang="ar-MA" b="1" dirty="0" smtClean="0">
                <a:latin typeface="Arial" charset="0"/>
              </a:rPr>
              <a:t>المنظمة </a:t>
            </a:r>
            <a:r>
              <a:rPr lang="ar-MA" b="1" dirty="0">
                <a:latin typeface="Arial" charset="0"/>
              </a:rPr>
              <a:t>العالمية للتجارة 2003</a:t>
            </a:r>
            <a:endParaRPr lang="fr-FR" b="1" dirty="0">
              <a:latin typeface="Arial" charset="0"/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-252536" y="3645024"/>
            <a:ext cx="9396536" cy="3212976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>
              <a:lnSpc>
                <a:spcPts val="0"/>
              </a:lnSpc>
            </a:pPr>
            <a:r>
              <a:rPr lang="ar-MA" sz="2000" b="1" dirty="0" smtClean="0">
                <a:latin typeface="Arial" charset="0"/>
              </a:rPr>
              <a:t>- </a:t>
            </a:r>
            <a:r>
              <a:rPr lang="ar-MA" sz="2400" b="1" dirty="0" smtClean="0">
                <a:latin typeface="Arial" charset="0"/>
              </a:rPr>
              <a:t>أقارن </a:t>
            </a:r>
            <a:r>
              <a:rPr lang="ar-MA" sz="2400" b="1" dirty="0">
                <a:latin typeface="Arial" charset="0"/>
              </a:rPr>
              <a:t>بين قيم الصادرات و الواردات بين الأقطاب </a:t>
            </a:r>
            <a:r>
              <a:rPr lang="ar-MA" sz="2400" b="1" dirty="0" err="1">
                <a:latin typeface="Arial" charset="0"/>
              </a:rPr>
              <a:t>العالمية.</a:t>
            </a:r>
            <a:r>
              <a:rPr lang="ar-MA" sz="2400" b="1" dirty="0">
                <a:latin typeface="Arial" charset="0"/>
              </a:rPr>
              <a:t> ماذا </a:t>
            </a:r>
            <a:r>
              <a:rPr lang="ar-MA" sz="2400" b="1" dirty="0" err="1">
                <a:latin typeface="Arial" charset="0"/>
              </a:rPr>
              <a:t>تلاحظ ؟</a:t>
            </a:r>
            <a:endParaRPr lang="ar-MA" sz="2400" b="1" dirty="0">
              <a:latin typeface="Arial" charset="0"/>
            </a:endParaRPr>
          </a:p>
          <a:p>
            <a:pPr algn="r" rtl="1">
              <a:buFontTx/>
              <a:buChar char="-"/>
            </a:pP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 </a:t>
            </a:r>
            <a:r>
              <a:rPr lang="ar-MA" sz="2800" b="1" dirty="0">
                <a:solidFill>
                  <a:srgbClr val="FF3300"/>
                </a:solidFill>
                <a:latin typeface="Arial" charset="0"/>
              </a:rPr>
              <a:t>نلاحظ  أن قيمة المبادلات في الاتحاد الاوربي أكبر بكثير من باقي الاقطاب </a:t>
            </a:r>
            <a:endParaRPr lang="ar-MA" sz="2800" b="1" dirty="0" smtClean="0">
              <a:solidFill>
                <a:srgbClr val="FF3300"/>
              </a:solidFill>
              <a:latin typeface="Arial" charset="0"/>
            </a:endParaRPr>
          </a:p>
          <a:p>
            <a:pPr algn="r" rtl="1"/>
            <a:r>
              <a:rPr lang="ar-MA" sz="2800" b="1" dirty="0" smtClean="0">
                <a:solidFill>
                  <a:srgbClr val="FF3300"/>
                </a:solidFill>
                <a:latin typeface="Arial" charset="0"/>
              </a:rPr>
              <a:t>الاقتصادية </a:t>
            </a:r>
            <a:r>
              <a:rPr lang="ar-MA" sz="2800" b="1" dirty="0">
                <a:solidFill>
                  <a:srgbClr val="FF3300"/>
                </a:solidFill>
                <a:latin typeface="Arial" charset="0"/>
              </a:rPr>
              <a:t>اذ </a:t>
            </a:r>
            <a:r>
              <a:rPr lang="ar-MA" sz="2800" b="1" dirty="0" smtClean="0">
                <a:solidFill>
                  <a:srgbClr val="FF3300"/>
                </a:solidFill>
                <a:latin typeface="Arial" charset="0"/>
              </a:rPr>
              <a:t>تتجاوز </a:t>
            </a:r>
            <a:r>
              <a:rPr lang="ar-MA" sz="2800" b="1" dirty="0">
                <a:solidFill>
                  <a:srgbClr val="FF3300"/>
                </a:solidFill>
                <a:latin typeface="Arial" charset="0"/>
              </a:rPr>
              <a:t>2200 مليار دولار</a:t>
            </a:r>
          </a:p>
          <a:p>
            <a:pPr algn="r" rtl="1">
              <a:buFontTx/>
              <a:buChar char="-"/>
            </a:pPr>
            <a:r>
              <a:rPr lang="ar-MA" sz="2400" b="1" dirty="0" smtClean="0">
                <a:latin typeface="Arial" charset="0"/>
              </a:rPr>
              <a:t> </a:t>
            </a:r>
            <a:r>
              <a:rPr lang="ar-MA" sz="2400" b="1" dirty="0">
                <a:latin typeface="Arial" charset="0"/>
              </a:rPr>
              <a:t>بين المرتبة التي يحتلها الاتحاد الأوربي في التجارة </a:t>
            </a:r>
            <a:r>
              <a:rPr lang="ar-MA" sz="2400" b="1" dirty="0" err="1">
                <a:latin typeface="Arial" charset="0"/>
              </a:rPr>
              <a:t>العالمية ؟</a:t>
            </a:r>
            <a:endParaRPr lang="ar-MA" sz="2400" b="1" dirty="0">
              <a:latin typeface="Arial" charset="0"/>
            </a:endParaRPr>
          </a:p>
          <a:p>
            <a:pPr algn="r" rtl="1">
              <a:buFontTx/>
              <a:buChar char="-"/>
            </a:pP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 يعتبر الاتحاد </a:t>
            </a:r>
            <a:r>
              <a:rPr lang="ar-MA" sz="2400" b="1" dirty="0" smtClean="0">
                <a:solidFill>
                  <a:srgbClr val="FF3300"/>
                </a:solidFill>
                <a:latin typeface="Arial" charset="0"/>
              </a:rPr>
              <a:t>الأوربي 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أول قوة تجارية في العالم </a:t>
            </a:r>
            <a:r>
              <a:rPr lang="ar-MA" sz="2400" b="1" dirty="0" err="1">
                <a:solidFill>
                  <a:srgbClr val="FF3300"/>
                </a:solidFill>
                <a:latin typeface="Arial" charset="0"/>
              </a:rPr>
              <a:t>40 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% من الصادرات </a:t>
            </a:r>
            <a:r>
              <a:rPr lang="ar-MA" sz="2400" b="1" dirty="0" err="1">
                <a:solidFill>
                  <a:srgbClr val="FF3300"/>
                </a:solidFill>
                <a:latin typeface="Arial" charset="0"/>
              </a:rPr>
              <a:t>و 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% </a:t>
            </a:r>
            <a:r>
              <a:rPr lang="ar-MA" sz="2400" b="1" dirty="0" err="1" smtClean="0">
                <a:solidFill>
                  <a:srgbClr val="FF3300"/>
                </a:solidFill>
                <a:latin typeface="Arial" charset="0"/>
              </a:rPr>
              <a:t>46من</a:t>
            </a:r>
            <a:r>
              <a:rPr lang="ar-MA" sz="2400" b="1" dirty="0" smtClean="0">
                <a:solidFill>
                  <a:srgbClr val="FF3300"/>
                </a:solidFill>
                <a:latin typeface="Arial" charset="0"/>
              </a:rPr>
              <a:t> 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الواردات</a:t>
            </a:r>
          </a:p>
          <a:p>
            <a:pPr algn="r" rtl="1">
              <a:buFontTx/>
              <a:buChar char="-"/>
            </a:pPr>
            <a:r>
              <a:rPr lang="ar-MA" sz="2400" b="1" dirty="0">
                <a:latin typeface="Arial" charset="0"/>
              </a:rPr>
              <a:t> اذن استنتج وضعية الميزان التجاري في الاتحاد الاوربي و في باقي الاقطاب </a:t>
            </a:r>
            <a:r>
              <a:rPr lang="ar-MA" sz="2400" b="1" dirty="0" err="1">
                <a:latin typeface="Arial" charset="0"/>
              </a:rPr>
              <a:t>الاقتصادية ؟</a:t>
            </a:r>
            <a:endParaRPr lang="ar-MA" sz="2400" b="1" dirty="0">
              <a:latin typeface="Arial" charset="0"/>
            </a:endParaRPr>
          </a:p>
          <a:p>
            <a:pPr algn="r" rtl="1">
              <a:buFontTx/>
              <a:buChar char="-"/>
            </a:pP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انطلاقا من الأرقام الواردة في </a:t>
            </a:r>
            <a:r>
              <a:rPr lang="ar-MA" sz="2400" b="1" dirty="0" err="1">
                <a:solidFill>
                  <a:srgbClr val="FF3300"/>
                </a:solidFill>
                <a:latin typeface="Arial" charset="0"/>
              </a:rPr>
              <a:t>المبيان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 و الجدول يتبين على أن الميزان التجاري في </a:t>
            </a:r>
            <a:r>
              <a:rPr lang="ar-MA" sz="2400" b="1" dirty="0" smtClean="0">
                <a:solidFill>
                  <a:srgbClr val="FF3300"/>
                </a:solidFill>
                <a:latin typeface="Arial" charset="0"/>
              </a:rPr>
              <a:t>الاتحاد</a:t>
            </a:r>
          </a:p>
          <a:p>
            <a:pPr algn="r" rtl="1"/>
            <a:r>
              <a:rPr lang="ar-MA" sz="2400" b="1" dirty="0" smtClean="0">
                <a:solidFill>
                  <a:srgbClr val="FF3300"/>
                </a:solidFill>
                <a:latin typeface="Arial" charset="0"/>
              </a:rPr>
              <a:t> 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يعرف الفائض بينما </a:t>
            </a:r>
            <a:r>
              <a:rPr lang="ar-MA" sz="2400" b="1" dirty="0" err="1">
                <a:solidFill>
                  <a:srgbClr val="FF3300"/>
                </a:solidFill>
                <a:latin typeface="Arial" charset="0"/>
              </a:rPr>
              <a:t>وم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 أ تعرف </a:t>
            </a:r>
            <a:r>
              <a:rPr lang="ar-MA" sz="2400" b="1" dirty="0" smtClean="0">
                <a:solidFill>
                  <a:srgbClr val="FF3300"/>
                </a:solidFill>
                <a:latin typeface="Arial" charset="0"/>
              </a:rPr>
              <a:t>عجز 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في الميزان </a:t>
            </a:r>
            <a:r>
              <a:rPr lang="ar-MA" sz="2400" b="1" dirty="0" err="1">
                <a:solidFill>
                  <a:srgbClr val="FF3300"/>
                </a:solidFill>
                <a:latin typeface="Arial" charset="0"/>
              </a:rPr>
              <a:t>التجاري 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( الواردات أكبر من الصادرات</a:t>
            </a:r>
            <a:r>
              <a:rPr lang="ar-MA" sz="2400" b="1" dirty="0" err="1">
                <a:solidFill>
                  <a:srgbClr val="FF3300"/>
                </a:solidFill>
                <a:latin typeface="Arial" charset="0"/>
              </a:rPr>
              <a:t>)</a:t>
            </a:r>
            <a:endParaRPr lang="fr-FR" sz="2400" b="1" dirty="0">
              <a:solidFill>
                <a:srgbClr val="FF3300"/>
              </a:solidFill>
              <a:latin typeface="Arial" charset="0"/>
            </a:endParaRPr>
          </a:p>
        </p:txBody>
      </p:sp>
      <p:graphicFrame>
        <p:nvGraphicFramePr>
          <p:cNvPr id="15425" name="Group 65"/>
          <p:cNvGraphicFramePr>
            <a:graphicFrameLocks noGrp="1"/>
          </p:cNvGraphicFramePr>
          <p:nvPr>
            <p:ph sz="half" idx="2"/>
          </p:nvPr>
        </p:nvGraphicFramePr>
        <p:xfrm>
          <a:off x="27566" y="0"/>
          <a:ext cx="4184392" cy="3169920"/>
        </p:xfrm>
        <a:graphic>
          <a:graphicData uri="http://schemas.openxmlformats.org/drawingml/2006/table">
            <a:tbl>
              <a:tblPr rtl="1"/>
              <a:tblGrid>
                <a:gridCol w="605788"/>
                <a:gridCol w="776766"/>
                <a:gridCol w="344216"/>
                <a:gridCol w="796532"/>
                <a:gridCol w="260986"/>
                <a:gridCol w="980814"/>
                <a:gridCol w="419290"/>
              </a:tblGrid>
              <a:tr h="476672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القمح </a:t>
                      </a:r>
                      <a:endParaRPr kumimoji="0" lang="ar-MA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الاتحاد الاوربي</a:t>
                      </a:r>
                      <a:endParaRPr kumimoji="0" lang="ar-MA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الولايات المتحدة الامريكية</a:t>
                      </a:r>
                      <a:endParaRPr kumimoji="0" lang="ar-MA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اليابان</a:t>
                      </a:r>
                      <a:endParaRPr kumimoji="0" lang="ar-MA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709072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الدول </a:t>
                      </a:r>
                      <a:endParaRPr kumimoji="0" lang="ar-MA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النسبة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ر.ع</a:t>
                      </a:r>
                      <a:endParaRPr kumimoji="0" lang="ar-MA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النسبة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ر.ع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MA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النسبة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ر.ع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MA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5146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التجارة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40% من صادرات العالم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- 46% من واردات العالم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11.6% من صادرات العالم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- 14.6% من واردات العالم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8.5% من صادرات العالم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- 6.6% من واردات العالم</a:t>
                      </a:r>
                      <a:endParaRPr kumimoji="0" lang="ar-M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ar-M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0" y="3140968"/>
            <a:ext cx="4500562" cy="503238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/>
            <a:r>
              <a:rPr lang="ar-MA" b="1" dirty="0">
                <a:latin typeface="Arial" charset="0"/>
              </a:rPr>
              <a:t>معطيات عن </a:t>
            </a:r>
            <a:r>
              <a:rPr lang="ar-MA" b="1" dirty="0" err="1" smtClean="0">
                <a:latin typeface="Arial" charset="0"/>
              </a:rPr>
              <a:t>موسوعة:</a:t>
            </a:r>
            <a:r>
              <a:rPr lang="ar-MA" b="1" dirty="0" smtClean="0">
                <a:latin typeface="Arial" charset="0"/>
              </a:rPr>
              <a:t> </a:t>
            </a:r>
            <a:r>
              <a:rPr lang="fr-FR" b="1" dirty="0">
                <a:latin typeface="Arial" charset="0"/>
              </a:rPr>
              <a:t>Encarta 2005</a:t>
            </a:r>
          </a:p>
        </p:txBody>
      </p:sp>
      <p:graphicFrame>
        <p:nvGraphicFramePr>
          <p:cNvPr id="15420" name="Object 60"/>
          <p:cNvGraphicFramePr>
            <a:graphicFrameLocks noChangeAspect="1"/>
          </p:cNvGraphicFramePr>
          <p:nvPr>
            <p:ph sz="half" idx="1"/>
          </p:nvPr>
        </p:nvGraphicFramePr>
        <p:xfrm>
          <a:off x="4211638" y="0"/>
          <a:ext cx="4932362" cy="3213100"/>
        </p:xfrm>
        <a:graphic>
          <a:graphicData uri="http://schemas.openxmlformats.org/presentationml/2006/ole">
            <p:oleObj spid="_x0000_s1026" name="Worksheet" r:id="rId3" imgW="4924531" imgH="22763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2" name="Object 4"/>
          <p:cNvGraphicFramePr>
            <a:graphicFrameLocks noChangeAspect="1"/>
          </p:cNvGraphicFramePr>
          <p:nvPr>
            <p:ph/>
          </p:nvPr>
        </p:nvGraphicFramePr>
        <p:xfrm>
          <a:off x="1" y="0"/>
          <a:ext cx="9143999" cy="3429000"/>
        </p:xfrm>
        <a:graphic>
          <a:graphicData uri="http://schemas.openxmlformats.org/presentationml/2006/ole">
            <p:oleObj spid="_x0000_s2050" name="Chart" r:id="rId3" imgW="6105523" imgH="2800291" progId="Excel.Sheet.8">
              <p:embed/>
            </p:oleObj>
          </a:graphicData>
        </a:graphic>
      </p:graphicFrame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251520" y="3284984"/>
            <a:ext cx="4500563" cy="432048"/>
          </a:xfrm>
          <a:prstGeom prst="rect">
            <a:avLst/>
          </a:prstGeom>
          <a:solidFill>
            <a:srgbClr val="66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MA" b="1" dirty="0">
                <a:latin typeface="Arial" charset="0"/>
              </a:rPr>
              <a:t>عن معطيات من تقرير </a:t>
            </a:r>
            <a:r>
              <a:rPr lang="ar-MA" b="1" dirty="0" smtClean="0">
                <a:latin typeface="Arial" charset="0"/>
              </a:rPr>
              <a:t>المنظمة </a:t>
            </a:r>
            <a:r>
              <a:rPr lang="ar-MA" b="1" dirty="0">
                <a:latin typeface="Arial" charset="0"/>
              </a:rPr>
              <a:t>العالمية للتجارة 2003</a:t>
            </a:r>
            <a:endParaRPr lang="fr-FR" b="1" dirty="0">
              <a:latin typeface="Arial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3645024"/>
            <a:ext cx="9144000" cy="3212976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MA" dirty="0">
                <a:latin typeface="Arial" charset="0"/>
              </a:rPr>
              <a:t> </a:t>
            </a:r>
            <a:r>
              <a:rPr lang="ar-MA" b="1" dirty="0">
                <a:latin typeface="Arial" charset="0"/>
              </a:rPr>
              <a:t>- </a:t>
            </a:r>
            <a:r>
              <a:rPr lang="ar-MA" sz="2800" b="1" dirty="0">
                <a:latin typeface="Arial" charset="0"/>
              </a:rPr>
              <a:t>ألاحظ الوثيقة جيدا </a:t>
            </a:r>
            <a:r>
              <a:rPr lang="ar-MA" sz="2800" b="1" dirty="0" err="1">
                <a:latin typeface="Arial" charset="0"/>
              </a:rPr>
              <a:t>ثم :</a:t>
            </a:r>
            <a:endParaRPr lang="ar-MA" sz="2800" b="1" dirty="0">
              <a:latin typeface="Arial" charset="0"/>
            </a:endParaRPr>
          </a:p>
          <a:p>
            <a:pPr algn="r" rtl="1">
              <a:buFontTx/>
              <a:buChar char="-"/>
            </a:pPr>
            <a:r>
              <a:rPr lang="ar-MA" sz="2800" b="1" dirty="0">
                <a:latin typeface="Arial" charset="0"/>
              </a:rPr>
              <a:t>حدد </a:t>
            </a:r>
            <a:r>
              <a:rPr lang="ar-MA" sz="2800" b="1" dirty="0" err="1">
                <a:latin typeface="Arial" charset="0"/>
              </a:rPr>
              <a:t>موضوعها ؟</a:t>
            </a:r>
            <a:endParaRPr lang="ar-MA" sz="2800" b="1" dirty="0">
              <a:latin typeface="Arial" charset="0"/>
            </a:endParaRPr>
          </a:p>
          <a:p>
            <a:pPr algn="r" rtl="1">
              <a:buFontTx/>
              <a:buChar char="-"/>
            </a:pPr>
            <a:r>
              <a:rPr lang="ar-MA" sz="3200" b="1" dirty="0">
                <a:solidFill>
                  <a:srgbClr val="FF3300"/>
                </a:solidFill>
                <a:latin typeface="Arial" charset="0"/>
              </a:rPr>
              <a:t> صادرات و واردات الاتحاد الأوربي حسب نوعيتها</a:t>
            </a:r>
          </a:p>
          <a:p>
            <a:pPr algn="r" rtl="1">
              <a:buFontTx/>
              <a:buChar char="-"/>
            </a:pPr>
            <a:r>
              <a:rPr lang="ar-MA" sz="2800" b="1" dirty="0">
                <a:latin typeface="Arial" charset="0"/>
              </a:rPr>
              <a:t> </a:t>
            </a:r>
            <a:r>
              <a:rPr lang="ar-MA" sz="2800" b="1" dirty="0" smtClean="0">
                <a:latin typeface="Arial" charset="0"/>
              </a:rPr>
              <a:t>استخرج المواد التي يستوردها الاتحاد الاوربي اكثر مما </a:t>
            </a:r>
            <a:r>
              <a:rPr lang="ar-MA" sz="2800" b="1" dirty="0" err="1" smtClean="0">
                <a:latin typeface="Arial" charset="0"/>
              </a:rPr>
              <a:t>يصدرها ؟</a:t>
            </a:r>
            <a:endParaRPr lang="ar-MA" sz="2800" b="1" dirty="0">
              <a:latin typeface="Arial" charset="0"/>
            </a:endParaRPr>
          </a:p>
          <a:p>
            <a:pPr algn="r" rtl="1">
              <a:buFontTx/>
              <a:buChar char="-"/>
            </a:pPr>
            <a:r>
              <a:rPr lang="ar-MA" sz="3200" b="1" dirty="0" smtClean="0">
                <a:solidFill>
                  <a:srgbClr val="FF3300"/>
                </a:solidFill>
                <a:latin typeface="Arial" charset="0"/>
              </a:rPr>
              <a:t> يستورد </a:t>
            </a:r>
            <a:r>
              <a:rPr lang="ar-MA" sz="3200" b="1" dirty="0">
                <a:solidFill>
                  <a:srgbClr val="FF3300"/>
                </a:solidFill>
                <a:latin typeface="Arial" charset="0"/>
              </a:rPr>
              <a:t>المواد الغذائية و المواد الأولية بنسب أكبر مما  يصدره</a:t>
            </a:r>
          </a:p>
          <a:p>
            <a:pPr algn="r" rtl="1">
              <a:buFontTx/>
              <a:buChar char="-"/>
            </a:pPr>
            <a:r>
              <a:rPr lang="ar-MA" sz="2800" b="1" dirty="0">
                <a:latin typeface="Arial" charset="0"/>
              </a:rPr>
              <a:t>حدد أهم صادرات الإتحاد </a:t>
            </a:r>
            <a:r>
              <a:rPr lang="ar-MA" sz="2800" b="1" dirty="0" err="1">
                <a:latin typeface="Arial" charset="0"/>
              </a:rPr>
              <a:t>الاوربي ؟</a:t>
            </a:r>
            <a:endParaRPr lang="ar-MA" sz="2800" b="1" dirty="0">
              <a:latin typeface="Arial" charset="0"/>
            </a:endParaRPr>
          </a:p>
          <a:p>
            <a:pPr algn="r" rtl="1">
              <a:buFontTx/>
              <a:buChar char="-"/>
            </a:pPr>
            <a:r>
              <a:rPr lang="ar-MA" sz="3200" b="1" dirty="0" smtClean="0">
                <a:solidFill>
                  <a:srgbClr val="FF3300"/>
                </a:solidFill>
                <a:latin typeface="Arial" charset="0"/>
              </a:rPr>
              <a:t> يصدر </a:t>
            </a:r>
            <a:r>
              <a:rPr lang="ar-MA" sz="3200" b="1" dirty="0">
                <a:solidFill>
                  <a:srgbClr val="FF3300"/>
                </a:solidFill>
                <a:latin typeface="Arial" charset="0"/>
              </a:rPr>
              <a:t>المواد المصنعة بنسبة </a:t>
            </a:r>
            <a:r>
              <a:rPr lang="ar-MA" sz="3200" b="1" dirty="0" err="1">
                <a:solidFill>
                  <a:srgbClr val="FF3300"/>
                </a:solidFill>
                <a:latin typeface="Arial" charset="0"/>
              </a:rPr>
              <a:t>85 %</a:t>
            </a:r>
            <a:r>
              <a:rPr lang="ar-MA" sz="3200" b="1" dirty="0">
                <a:solidFill>
                  <a:srgbClr val="FF3300"/>
                </a:solidFill>
                <a:latin typeface="Arial" charset="0"/>
              </a:rPr>
              <a:t> </a:t>
            </a:r>
            <a:endParaRPr lang="fr-FR" sz="2800" b="1" dirty="0">
              <a:solidFill>
                <a:srgbClr val="FF33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736"/>
            <a:ext cx="8964487" cy="5805263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r" rtl="1">
              <a:buFontTx/>
              <a:buChar char="-"/>
            </a:pPr>
            <a:r>
              <a:rPr lang="ar-MA" b="1" dirty="0"/>
              <a:t>تعد فلاحة الاتحاد الأوربي ثاني فلاحة في العالم </a:t>
            </a:r>
            <a:r>
              <a:rPr lang="ar-MA" b="1" dirty="0" smtClean="0"/>
              <a:t>بعد (و.م.أ): </a:t>
            </a:r>
            <a:r>
              <a:rPr lang="ar-M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يحتل الاتحاد الأوربي مراتب جد متقدمة في انتاج المواد </a:t>
            </a:r>
            <a:r>
              <a:rPr lang="ar-MA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الفلاحية</a:t>
            </a:r>
            <a:r>
              <a:rPr lang="ar-M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     ( المرتبة 1 في انتاج الشعير والخمور و 2 عالميا في القمح و السكر)</a:t>
            </a:r>
          </a:p>
          <a:p>
            <a:pPr algn="r" rtl="1">
              <a:buFontTx/>
              <a:buChar char="-"/>
            </a:pPr>
            <a:r>
              <a:rPr lang="ar-MA" b="1" dirty="0" smtClean="0"/>
              <a:t>يعتبر </a:t>
            </a:r>
            <a:r>
              <a:rPr lang="ar-MA" b="1" dirty="0"/>
              <a:t>الاتحاد الأوربي أول </a:t>
            </a:r>
            <a:r>
              <a:rPr lang="ar-MA" b="1" dirty="0" smtClean="0"/>
              <a:t>قوة صناعية في العالم: </a:t>
            </a:r>
            <a:r>
              <a:rPr lang="ar-M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أول منتج </a:t>
            </a:r>
            <a:r>
              <a:rPr lang="ar-MA" dirty="0">
                <a:solidFill>
                  <a:schemeClr val="tx1">
                    <a:lumMod val="95000"/>
                    <a:lumOff val="5000"/>
                  </a:schemeClr>
                </a:solidFill>
              </a:rPr>
              <a:t>للسيارات في العالم </a:t>
            </a:r>
            <a:r>
              <a:rPr lang="ar-M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ب 12 مليون وحدة في السنة، يحتل المرتبة الثانية في إنتاج الالكترونيك</a:t>
            </a:r>
            <a:endParaRPr lang="ar-MA" b="1" dirty="0"/>
          </a:p>
          <a:p>
            <a:pPr algn="r" rtl="1">
              <a:buFontTx/>
              <a:buChar char="-"/>
            </a:pPr>
            <a:r>
              <a:rPr lang="ar-MA" b="1" dirty="0"/>
              <a:t>يعتبر أول قوة تجارية في </a:t>
            </a:r>
            <a:r>
              <a:rPr lang="ar-MA" b="1" dirty="0" err="1"/>
              <a:t>العالم </a:t>
            </a:r>
            <a:r>
              <a:rPr lang="ar-MA" b="1" dirty="0"/>
              <a:t>: </a:t>
            </a:r>
            <a:r>
              <a:rPr lang="ar-MA" dirty="0"/>
              <a:t>40 </a:t>
            </a:r>
            <a:r>
              <a:rPr lang="ar-SA" dirty="0" err="1"/>
              <a:t>%</a:t>
            </a:r>
            <a:r>
              <a:rPr lang="ar-MA" dirty="0"/>
              <a:t> من صادرات العالم و 46 </a:t>
            </a:r>
            <a:r>
              <a:rPr lang="ar-SA" dirty="0" err="1"/>
              <a:t>%</a:t>
            </a:r>
            <a:r>
              <a:rPr lang="ar-MA" dirty="0"/>
              <a:t> من </a:t>
            </a:r>
            <a:r>
              <a:rPr lang="ar-MA" dirty="0" smtClean="0"/>
              <a:t>وارداته، </a:t>
            </a:r>
            <a:r>
              <a:rPr lang="ar-M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يعرف الميزان التجاري في الاتحاد فائضا</a:t>
            </a:r>
            <a:endParaRPr lang="ar-MA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 rtl="1">
              <a:buFontTx/>
              <a:buChar char="-"/>
            </a:pPr>
            <a:r>
              <a:rPr lang="ar-MA" b="1" dirty="0"/>
              <a:t>يحتل المرتبة الثانية في العالم من حيث مساهمته في الناتج الداخلي الخام بنسبة 25.3 </a:t>
            </a:r>
            <a:r>
              <a:rPr lang="ar-SA" b="1" dirty="0" err="1" smtClean="0"/>
              <a:t>%</a:t>
            </a:r>
            <a:endParaRPr lang="ar-MA" b="1" dirty="0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-15342" y="188640"/>
            <a:ext cx="8834470" cy="63402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>
              <a:lnSpc>
                <a:spcPct val="80000"/>
              </a:lnSpc>
              <a:spcBef>
                <a:spcPct val="20000"/>
              </a:spcBef>
            </a:pPr>
            <a:r>
              <a:rPr lang="fr-FR" sz="4000" b="1" dirty="0" smtClean="0">
                <a:solidFill>
                  <a:srgbClr val="000000"/>
                </a:solidFill>
                <a:latin typeface="Arial" charset="0"/>
              </a:rPr>
              <a:t>III</a:t>
            </a:r>
            <a:r>
              <a:rPr lang="ar-MA" sz="40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ar-MA" sz="4000" b="1" dirty="0">
                <a:solidFill>
                  <a:srgbClr val="000000"/>
                </a:solidFill>
                <a:latin typeface="Arial" charset="0"/>
              </a:rPr>
              <a:t>– </a:t>
            </a:r>
            <a:r>
              <a:rPr lang="ar-MA" sz="4400" b="1" dirty="0">
                <a:solidFill>
                  <a:srgbClr val="000000"/>
                </a:solidFill>
                <a:latin typeface="Arial" charset="0"/>
              </a:rPr>
              <a:t>يعتبر الاتحاد </a:t>
            </a:r>
            <a:r>
              <a:rPr lang="ar-MA" sz="4000" b="1" dirty="0">
                <a:solidFill>
                  <a:srgbClr val="000000"/>
                </a:solidFill>
                <a:latin typeface="Arial" charset="0"/>
              </a:rPr>
              <a:t>الاوربي</a:t>
            </a:r>
            <a:r>
              <a:rPr lang="ar-MA" sz="4400" b="1" dirty="0">
                <a:solidFill>
                  <a:srgbClr val="000000"/>
                </a:solidFill>
                <a:latin typeface="Arial" charset="0"/>
              </a:rPr>
              <a:t> قوة اقتصادية عالمية</a:t>
            </a:r>
            <a:endParaRPr lang="fr-FR" sz="4000" b="1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3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941888"/>
          </a:xfrm>
          <a:prstGeom prst="rect">
            <a:avLst/>
          </a:prstGeom>
          <a:noFill/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4653136"/>
            <a:ext cx="9144000" cy="244827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MA" dirty="0">
                <a:latin typeface="Arial" charset="0"/>
              </a:rPr>
              <a:t> </a:t>
            </a:r>
            <a:r>
              <a:rPr lang="ar-MA" sz="2000" b="1" dirty="0">
                <a:latin typeface="Arial" charset="0"/>
              </a:rPr>
              <a:t>ألاحظ الخريطة جيدا </a:t>
            </a:r>
            <a:r>
              <a:rPr lang="ar-MA" sz="2000" b="1" dirty="0" err="1">
                <a:latin typeface="Arial" charset="0"/>
              </a:rPr>
              <a:t>ثم </a:t>
            </a:r>
            <a:r>
              <a:rPr lang="ar-MA" sz="2000" b="1" dirty="0" err="1" smtClean="0">
                <a:latin typeface="Arial" charset="0"/>
              </a:rPr>
              <a:t>:</a:t>
            </a:r>
            <a:r>
              <a:rPr lang="ar-MA" sz="2000" b="1" dirty="0" err="1">
                <a:latin typeface="Arial" charset="0"/>
              </a:rPr>
              <a:t> </a:t>
            </a:r>
            <a:r>
              <a:rPr lang="ar-MA" sz="2000" b="1" dirty="0" smtClean="0">
                <a:latin typeface="Arial" charset="0"/>
              </a:rPr>
              <a:t>- حدد </a:t>
            </a:r>
            <a:r>
              <a:rPr lang="ar-MA" sz="2000" b="1" dirty="0">
                <a:latin typeface="Arial" charset="0"/>
              </a:rPr>
              <a:t>موضوع </a:t>
            </a:r>
            <a:r>
              <a:rPr lang="ar-MA" sz="2000" b="1" dirty="0" err="1">
                <a:latin typeface="Arial" charset="0"/>
              </a:rPr>
              <a:t>الخريطة </a:t>
            </a:r>
            <a:r>
              <a:rPr lang="ar-MA" sz="2000" b="1" dirty="0" err="1" smtClean="0">
                <a:latin typeface="Arial" charset="0"/>
              </a:rPr>
              <a:t>؟</a:t>
            </a:r>
            <a:r>
              <a:rPr lang="ar-MA" sz="2000" b="1" dirty="0" smtClean="0">
                <a:latin typeface="Arial" charset="0"/>
              </a:rPr>
              <a:t> </a:t>
            </a:r>
            <a:r>
              <a:rPr lang="ar-MA" sz="2400" b="1" dirty="0" smtClean="0">
                <a:solidFill>
                  <a:srgbClr val="FF3300"/>
                </a:solidFill>
                <a:latin typeface="Arial" charset="0"/>
              </a:rPr>
              <a:t>تضاريس أوربا </a:t>
            </a:r>
            <a:endParaRPr lang="ar-MA" b="1" dirty="0" smtClean="0">
              <a:solidFill>
                <a:srgbClr val="FF3300"/>
              </a:solidFill>
              <a:latin typeface="Arial" charset="0"/>
            </a:endParaRPr>
          </a:p>
          <a:p>
            <a:pPr algn="r" rtl="1"/>
            <a:r>
              <a:rPr lang="ar-MA" sz="2000" b="1" dirty="0" smtClean="0">
                <a:latin typeface="Arial" charset="0"/>
              </a:rPr>
              <a:t>- </a:t>
            </a:r>
            <a:r>
              <a:rPr lang="ar-MA" sz="2000" b="1" dirty="0">
                <a:latin typeface="Arial" charset="0"/>
              </a:rPr>
              <a:t>اعتمادا على مفتاح </a:t>
            </a:r>
            <a:r>
              <a:rPr lang="ar-MA" sz="2000" b="1" dirty="0" err="1">
                <a:latin typeface="Arial" charset="0"/>
              </a:rPr>
              <a:t>الخريطة.</a:t>
            </a:r>
            <a:r>
              <a:rPr lang="ar-MA" sz="2000" b="1" dirty="0">
                <a:latin typeface="Arial" charset="0"/>
              </a:rPr>
              <a:t> حدد أهم الوحدات التضاريسية بأوربا  مع استخلاص الشكل التضاريسي </a:t>
            </a:r>
            <a:r>
              <a:rPr lang="ar-MA" sz="2000" b="1" dirty="0" err="1">
                <a:latin typeface="Arial" charset="0"/>
              </a:rPr>
              <a:t>المهيمن؟</a:t>
            </a:r>
            <a:endParaRPr lang="ar-MA" sz="2000" b="1" dirty="0">
              <a:latin typeface="Arial" charset="0"/>
            </a:endParaRPr>
          </a:p>
          <a:p>
            <a:pPr algn="r" rtl="1">
              <a:buFontTx/>
              <a:buChar char="-"/>
            </a:pPr>
            <a:r>
              <a:rPr lang="ar-MA" sz="2400" b="1" dirty="0" err="1">
                <a:solidFill>
                  <a:srgbClr val="FF3300"/>
                </a:solidFill>
                <a:latin typeface="Arial" charset="0"/>
              </a:rPr>
              <a:t>السهول 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– </a:t>
            </a:r>
            <a:r>
              <a:rPr lang="ar-MA" sz="2400" b="1" dirty="0" err="1">
                <a:solidFill>
                  <a:srgbClr val="FF3300"/>
                </a:solidFill>
                <a:latin typeface="Arial" charset="0"/>
              </a:rPr>
              <a:t>الجبال 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– الهضاب  مع هيمنة السهول على معظم مساحة أوربا</a:t>
            </a:r>
          </a:p>
          <a:p>
            <a:pPr algn="r" rtl="1"/>
            <a:r>
              <a:rPr lang="ar-MA" b="1" dirty="0">
                <a:latin typeface="Arial" charset="0"/>
              </a:rPr>
              <a:t> - </a:t>
            </a:r>
            <a:r>
              <a:rPr lang="ar-MA" sz="2000" b="1" dirty="0">
                <a:latin typeface="Arial" charset="0"/>
              </a:rPr>
              <a:t>ماذا </a:t>
            </a:r>
            <a:r>
              <a:rPr lang="ar-MA" sz="2000" b="1" dirty="0" err="1">
                <a:latin typeface="Arial" charset="0"/>
              </a:rPr>
              <a:t>تستنتج ؟</a:t>
            </a:r>
            <a:endParaRPr lang="ar-MA" b="1" dirty="0">
              <a:latin typeface="Arial" charset="0"/>
            </a:endParaRPr>
          </a:p>
          <a:p>
            <a:pPr algn="r" rtl="1"/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يتبين من خلال معطيات الخريطة أن الاتحاد الأوربي يتوفر على امكانيات طبيعية جد </a:t>
            </a:r>
            <a:r>
              <a:rPr lang="ar-MA" sz="2400" b="1" dirty="0" smtClean="0">
                <a:solidFill>
                  <a:srgbClr val="FF3300"/>
                </a:solidFill>
                <a:latin typeface="Arial" charset="0"/>
              </a:rPr>
              <a:t>مهمة </a:t>
            </a:r>
          </a:p>
          <a:p>
            <a:pPr algn="r" rtl="1"/>
            <a:r>
              <a:rPr lang="ar-MA" sz="2400" b="1" dirty="0" smtClean="0">
                <a:solidFill>
                  <a:srgbClr val="FF3300"/>
                </a:solidFill>
                <a:latin typeface="Arial" charset="0"/>
              </a:rPr>
              <a:t>(سهول شاسعة </a:t>
            </a:r>
            <a:r>
              <a:rPr lang="ar-MA" sz="2400" b="1" dirty="0" smtClean="0">
                <a:solidFill>
                  <a:srgbClr val="FF0000"/>
                </a:solidFill>
                <a:latin typeface="Verdana" pitchFamily="34" charset="0"/>
                <a:cs typeface="Arial" charset="0"/>
              </a:rPr>
              <a:t>تغطي نصف مساحة </a:t>
            </a:r>
            <a:r>
              <a:rPr lang="ar-MA" sz="2400" b="1" dirty="0" err="1" smtClean="0">
                <a:solidFill>
                  <a:srgbClr val="FF0000"/>
                </a:solidFill>
                <a:latin typeface="Verdana" pitchFamily="34" charset="0"/>
                <a:cs typeface="Arial" charset="0"/>
              </a:rPr>
              <a:t>أوربا </a:t>
            </a:r>
            <a:r>
              <a:rPr lang="ar-MA" sz="2400" b="1" dirty="0" smtClean="0">
                <a:solidFill>
                  <a:srgbClr val="FF0000"/>
                </a:solidFill>
                <a:latin typeface="Verdana" pitchFamily="34" charset="0"/>
                <a:cs typeface="Arial" charset="0"/>
              </a:rPr>
              <a:t>)</a:t>
            </a:r>
            <a:r>
              <a:rPr lang="ar-MA" sz="2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ar-MA" sz="2400" b="1" dirty="0" smtClean="0">
                <a:solidFill>
                  <a:srgbClr val="FF3300"/>
                </a:solidFill>
                <a:latin typeface="Arial" charset="0"/>
              </a:rPr>
              <a:t>تسمح 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له بتنمية </a:t>
            </a:r>
            <a:r>
              <a:rPr lang="ar-MA" sz="2400" b="1" dirty="0" smtClean="0">
                <a:solidFill>
                  <a:srgbClr val="FF3300"/>
                </a:solidFill>
                <a:latin typeface="Arial" charset="0"/>
              </a:rPr>
              <a:t>القطاع </a:t>
            </a:r>
            <a:r>
              <a:rPr lang="ar-MA" sz="2400" b="1" dirty="0">
                <a:solidFill>
                  <a:srgbClr val="FF3300"/>
                </a:solidFill>
                <a:latin typeface="Arial" charset="0"/>
              </a:rPr>
              <a:t>الفلاحي</a:t>
            </a:r>
            <a:endParaRPr lang="fr-FR" sz="2400" b="1" dirty="0">
              <a:solidFill>
                <a:srgbClr val="FF33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Group 2"/>
          <p:cNvGraphicFramePr>
            <a:graphicFrameLocks noGrp="1"/>
          </p:cNvGraphicFramePr>
          <p:nvPr>
            <p:ph sz="half" idx="1"/>
          </p:nvPr>
        </p:nvGraphicFramePr>
        <p:xfrm>
          <a:off x="0" y="548680"/>
          <a:ext cx="4499992" cy="2834640"/>
        </p:xfrm>
        <a:graphic>
          <a:graphicData uri="http://schemas.openxmlformats.org/drawingml/2006/table">
            <a:tbl>
              <a:tblPr rtl="1"/>
              <a:tblGrid>
                <a:gridCol w="1278888"/>
                <a:gridCol w="3221104"/>
              </a:tblGrid>
              <a:tr h="279015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 </a:t>
                      </a: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 </a:t>
                      </a: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69 </a:t>
                      </a: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8.1 </a:t>
                      </a: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98 </a:t>
                      </a: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23800 دولار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من السكان ما بيين 20 و 65 سنة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من السكان النشيطين </a:t>
                      </a:r>
                      <a:r>
                        <a:rPr kumimoji="0" lang="ar-M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يشتغلون</a:t>
                      </a: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بالقطاع الثالث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من السكان حضريون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نسبة العاطلين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نسبة </a:t>
                      </a:r>
                      <a:r>
                        <a:rPr kumimoji="0" lang="ar-M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التمدرس</a:t>
                      </a:r>
                      <a:endParaRPr kumimoji="0" lang="ar-M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متوسط الدخل الفردي السنوي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7114" name="Group 10"/>
          <p:cNvGraphicFramePr>
            <a:graphicFrameLocks noGrp="1"/>
          </p:cNvGraphicFramePr>
          <p:nvPr>
            <p:ph sz="half" idx="2"/>
          </p:nvPr>
        </p:nvGraphicFramePr>
        <p:xfrm>
          <a:off x="4644008" y="443578"/>
          <a:ext cx="4100512" cy="2913414"/>
        </p:xfrm>
        <a:graphic>
          <a:graphicData uri="http://schemas.openxmlformats.org/drawingml/2006/table">
            <a:tbl>
              <a:tblPr rtl="1"/>
              <a:tblGrid>
                <a:gridCol w="2049462"/>
                <a:gridCol w="2051050"/>
              </a:tblGrid>
              <a:tr h="45403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الموارد الطبيعية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الانتاج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51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الفحم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190 مليون طن</a:t>
                      </a:r>
                      <a:endParaRPr kumimoji="0" lang="fr-F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55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البترول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155.95 مليون طن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3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الغاز الطبيعي</a:t>
                      </a:r>
                      <a:endParaRPr kumimoji="0" lang="fr-F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162.92 مليون طن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162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الكهرباء</a:t>
                      </a:r>
                      <a:endParaRPr kumimoji="0" lang="fr-F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2063.18 مليار </a:t>
                      </a:r>
                      <a:r>
                        <a:rPr kumimoji="0" lang="ar-M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كيلواط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146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الحديد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M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23.39 مليون طن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39" name="Rectangle 35"/>
          <p:cNvSpPr>
            <a:spLocks noChangeArrowheads="1"/>
          </p:cNvSpPr>
          <p:nvPr/>
        </p:nvSpPr>
        <p:spPr bwMode="auto">
          <a:xfrm>
            <a:off x="0" y="3861048"/>
            <a:ext cx="9144000" cy="299695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fr-FR" sz="1600" b="1" dirty="0">
                <a:latin typeface="Arial" charset="0"/>
              </a:rPr>
              <a:t> </a:t>
            </a:r>
            <a:r>
              <a:rPr lang="ar-MA" sz="1600" b="1" dirty="0">
                <a:latin typeface="Arial" charset="0"/>
              </a:rPr>
              <a:t> </a:t>
            </a:r>
            <a:r>
              <a:rPr lang="ar-MA" b="1" dirty="0">
                <a:solidFill>
                  <a:srgbClr val="000000"/>
                </a:solidFill>
                <a:latin typeface="Arial" charset="0"/>
              </a:rPr>
              <a:t>ألاحظ الوثائق و أقرأ معطياتها </a:t>
            </a:r>
            <a:r>
              <a:rPr lang="ar-MA" b="1" dirty="0" err="1">
                <a:solidFill>
                  <a:srgbClr val="000000"/>
                </a:solidFill>
                <a:latin typeface="Arial" charset="0"/>
              </a:rPr>
              <a:t>ثم :</a:t>
            </a:r>
            <a:endParaRPr lang="ar-MA" b="1" dirty="0">
              <a:solidFill>
                <a:srgbClr val="000000"/>
              </a:solidFill>
              <a:latin typeface="Arial" charset="0"/>
            </a:endParaRPr>
          </a:p>
          <a:p>
            <a:pPr algn="r" rtl="1"/>
            <a:r>
              <a:rPr lang="ar-MA" sz="2000" b="1" dirty="0">
                <a:solidFill>
                  <a:srgbClr val="000000"/>
                </a:solidFill>
                <a:latin typeface="Arial" charset="0"/>
              </a:rPr>
              <a:t>وضح أهمية الموارد الطبيعية بدول </a:t>
            </a:r>
            <a:r>
              <a:rPr lang="ar-MA" sz="2000" b="1" dirty="0" err="1">
                <a:solidFill>
                  <a:srgbClr val="000000"/>
                </a:solidFill>
                <a:latin typeface="Arial" charset="0"/>
              </a:rPr>
              <a:t>الاتحاد ؟</a:t>
            </a:r>
            <a:endParaRPr lang="ar-MA" sz="2000" b="1" dirty="0">
              <a:solidFill>
                <a:srgbClr val="000000"/>
              </a:solidFill>
              <a:latin typeface="Arial" charset="0"/>
            </a:endParaRPr>
          </a:p>
          <a:p>
            <a:pPr algn="r" rtl="1"/>
            <a:r>
              <a:rPr lang="ar-MA" sz="2000" b="1" dirty="0">
                <a:solidFill>
                  <a:srgbClr val="C00000"/>
                </a:solidFill>
                <a:latin typeface="Arial" charset="0"/>
              </a:rPr>
              <a:t>من خلال الأرقام الواردة في الجدول يتبين أن الاتحاد الاوربي يتوفر على موارد طبيعية </a:t>
            </a:r>
            <a:r>
              <a:rPr lang="ar-MA" sz="2000" b="1" dirty="0" err="1">
                <a:solidFill>
                  <a:srgbClr val="C00000"/>
                </a:solidFill>
                <a:latin typeface="Arial" charset="0"/>
              </a:rPr>
              <a:t>غنية </a:t>
            </a:r>
            <a:r>
              <a:rPr lang="ar-MA" sz="2000" b="1" dirty="0">
                <a:solidFill>
                  <a:srgbClr val="C00000"/>
                </a:solidFill>
                <a:latin typeface="Arial" charset="0"/>
              </a:rPr>
              <a:t>( </a:t>
            </a:r>
            <a:r>
              <a:rPr lang="ar-MA" sz="2000" b="1" dirty="0" err="1">
                <a:solidFill>
                  <a:srgbClr val="C00000"/>
                </a:solidFill>
                <a:latin typeface="Arial" charset="0"/>
              </a:rPr>
              <a:t>الفحم </a:t>
            </a:r>
            <a:r>
              <a:rPr lang="ar-MA" sz="2000" b="1" dirty="0">
                <a:solidFill>
                  <a:srgbClr val="C00000"/>
                </a:solidFill>
                <a:latin typeface="Arial" charset="0"/>
              </a:rPr>
              <a:t>– </a:t>
            </a:r>
            <a:r>
              <a:rPr lang="ar-MA" sz="2000" b="1" dirty="0" smtClean="0">
                <a:solidFill>
                  <a:srgbClr val="C00000"/>
                </a:solidFill>
                <a:latin typeface="Arial" charset="0"/>
              </a:rPr>
              <a:t>البترول</a:t>
            </a:r>
          </a:p>
          <a:p>
            <a:pPr algn="r" rtl="1"/>
            <a:r>
              <a:rPr lang="ar-MA" sz="20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ar-MA" sz="2000" b="1" dirty="0">
                <a:solidFill>
                  <a:srgbClr val="C00000"/>
                </a:solidFill>
                <a:latin typeface="Arial" charset="0"/>
              </a:rPr>
              <a:t>– </a:t>
            </a:r>
            <a:r>
              <a:rPr lang="ar-MA" sz="2000" b="1" dirty="0" err="1">
                <a:solidFill>
                  <a:srgbClr val="C00000"/>
                </a:solidFill>
                <a:latin typeface="Arial" charset="0"/>
              </a:rPr>
              <a:t>الكهرباء </a:t>
            </a:r>
            <a:r>
              <a:rPr lang="ar-MA" sz="2000" b="1" dirty="0" smtClean="0">
                <a:solidFill>
                  <a:srgbClr val="C00000"/>
                </a:solidFill>
                <a:latin typeface="Arial" charset="0"/>
              </a:rPr>
              <a:t>– </a:t>
            </a:r>
            <a:r>
              <a:rPr lang="ar-MA" sz="2000" b="1" dirty="0" err="1">
                <a:solidFill>
                  <a:srgbClr val="C00000"/>
                </a:solidFill>
                <a:latin typeface="Arial" charset="0"/>
              </a:rPr>
              <a:t>الحديد ...</a:t>
            </a:r>
            <a:r>
              <a:rPr lang="ar-MA" sz="2000" b="1" dirty="0">
                <a:solidFill>
                  <a:srgbClr val="C00000"/>
                </a:solidFill>
                <a:latin typeface="Arial" charset="0"/>
              </a:rPr>
              <a:t>) ستساعد  </a:t>
            </a:r>
            <a:r>
              <a:rPr lang="ar-MA" sz="2000" b="1" dirty="0" smtClean="0">
                <a:solidFill>
                  <a:srgbClr val="C00000"/>
                </a:solidFill>
                <a:latin typeface="Arial" charset="0"/>
              </a:rPr>
              <a:t>حتما في </a:t>
            </a:r>
            <a:r>
              <a:rPr lang="ar-MA" sz="2000" b="1" dirty="0">
                <a:solidFill>
                  <a:srgbClr val="C00000"/>
                </a:solidFill>
                <a:latin typeface="Arial" charset="0"/>
              </a:rPr>
              <a:t>تطوير الصناعة</a:t>
            </a:r>
          </a:p>
          <a:p>
            <a:pPr algn="r" rtl="1"/>
            <a:r>
              <a:rPr lang="ar-MA" sz="2000" b="1" dirty="0">
                <a:solidFill>
                  <a:srgbClr val="000000"/>
                </a:solidFill>
                <a:latin typeface="Arial" charset="0"/>
              </a:rPr>
              <a:t>- استخلص من الوثيقة 2 بعض مؤشرات القوة </a:t>
            </a:r>
            <a:r>
              <a:rPr lang="ar-MA" sz="2000" b="1" dirty="0" err="1">
                <a:solidFill>
                  <a:srgbClr val="000000"/>
                </a:solidFill>
                <a:latin typeface="Arial" charset="0"/>
              </a:rPr>
              <a:t>البشرية ؟</a:t>
            </a:r>
            <a:endParaRPr lang="ar-MA" sz="2000" b="1" dirty="0">
              <a:solidFill>
                <a:srgbClr val="000000"/>
              </a:solidFill>
              <a:latin typeface="Arial" charset="0"/>
            </a:endParaRPr>
          </a:p>
          <a:p>
            <a:pPr algn="r" rtl="1"/>
            <a:r>
              <a:rPr lang="ar-SA" sz="2000" b="1" dirty="0" err="1">
                <a:solidFill>
                  <a:srgbClr val="C00000"/>
                </a:solidFill>
                <a:latin typeface="Arial" charset="0"/>
              </a:rPr>
              <a:t>%</a:t>
            </a:r>
            <a:r>
              <a:rPr lang="fr-FR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ar-MA" sz="2000" b="1" dirty="0">
                <a:solidFill>
                  <a:srgbClr val="C00000"/>
                </a:solidFill>
                <a:latin typeface="Arial" charset="0"/>
              </a:rPr>
              <a:t>60 من السكان </a:t>
            </a:r>
            <a:r>
              <a:rPr lang="ar-MA" sz="2000" b="1" dirty="0" err="1">
                <a:solidFill>
                  <a:srgbClr val="C00000"/>
                </a:solidFill>
                <a:latin typeface="Arial" charset="0"/>
              </a:rPr>
              <a:t>نشيطين .</a:t>
            </a:r>
            <a:r>
              <a:rPr lang="ar-MA" sz="2000" b="1" dirty="0">
                <a:solidFill>
                  <a:srgbClr val="C00000"/>
                </a:solidFill>
                <a:latin typeface="Arial" charset="0"/>
              </a:rPr>
              <a:t> تصل نسبة </a:t>
            </a:r>
            <a:r>
              <a:rPr lang="ar-MA" sz="2000" b="1" dirty="0" err="1">
                <a:solidFill>
                  <a:srgbClr val="C00000"/>
                </a:solidFill>
                <a:latin typeface="Arial" charset="0"/>
              </a:rPr>
              <a:t>التمدرس</a:t>
            </a:r>
            <a:r>
              <a:rPr lang="ar-MA" sz="2000" b="1" dirty="0">
                <a:solidFill>
                  <a:srgbClr val="C00000"/>
                </a:solidFill>
                <a:latin typeface="Arial" charset="0"/>
              </a:rPr>
              <a:t> الى 98 </a:t>
            </a:r>
            <a:r>
              <a:rPr lang="ar-SA" sz="2000" b="1" dirty="0" err="1">
                <a:solidFill>
                  <a:srgbClr val="C00000"/>
                </a:solidFill>
                <a:latin typeface="Arial" charset="0"/>
              </a:rPr>
              <a:t>%</a:t>
            </a:r>
            <a:endParaRPr lang="ar-MA" sz="2000" b="1" dirty="0">
              <a:solidFill>
                <a:srgbClr val="C00000"/>
              </a:solidFill>
              <a:latin typeface="Arial" charset="0"/>
            </a:endParaRPr>
          </a:p>
          <a:p>
            <a:pPr algn="r" rtl="1"/>
            <a:r>
              <a:rPr lang="ar-MA" sz="2000" b="1" dirty="0">
                <a:latin typeface="Arial" charset="0"/>
              </a:rPr>
              <a:t>ماذا </a:t>
            </a:r>
            <a:r>
              <a:rPr lang="ar-MA" sz="2000" b="1" dirty="0" err="1">
                <a:latin typeface="Arial" charset="0"/>
              </a:rPr>
              <a:t>تستنتج ؟</a:t>
            </a:r>
            <a:r>
              <a:rPr lang="ar-MA" sz="2000" b="1" dirty="0">
                <a:latin typeface="Arial" charset="0"/>
              </a:rPr>
              <a:t> </a:t>
            </a:r>
          </a:p>
          <a:p>
            <a:pPr algn="r" rtl="1"/>
            <a:r>
              <a:rPr lang="ar-MA" sz="2000" b="1" dirty="0">
                <a:solidFill>
                  <a:srgbClr val="C00000"/>
                </a:solidFill>
                <a:latin typeface="Arial" charset="0"/>
              </a:rPr>
              <a:t>نستنتج أن الاتحاد الأوربي يتوفر على امكانيات بشرية قوية و موارد طبيعية هائلة تسمح له </a:t>
            </a:r>
          </a:p>
          <a:p>
            <a:pPr algn="r" rtl="1"/>
            <a:r>
              <a:rPr lang="ar-MA" sz="1900" b="1" dirty="0">
                <a:solidFill>
                  <a:srgbClr val="C00000"/>
                </a:solidFill>
                <a:latin typeface="Arial" charset="0"/>
              </a:rPr>
              <a:t>بخلق تكتل أوربي ذو مكانة اقتصادية قوية تجعله  قادر على منافسة باقي التكتلات الأخرى وخاصة اليابان </a:t>
            </a:r>
            <a:r>
              <a:rPr lang="ar-MA" sz="1900" b="1" dirty="0" err="1">
                <a:solidFill>
                  <a:srgbClr val="C00000"/>
                </a:solidFill>
                <a:latin typeface="Arial" charset="0"/>
              </a:rPr>
              <a:t>و </a:t>
            </a:r>
            <a:r>
              <a:rPr lang="ar-MA" sz="1900" b="1" dirty="0">
                <a:solidFill>
                  <a:srgbClr val="C00000"/>
                </a:solidFill>
                <a:latin typeface="Arial" charset="0"/>
              </a:rPr>
              <a:t>(و.م.أ</a:t>
            </a:r>
            <a:r>
              <a:rPr lang="ar-MA" sz="1900" b="1" dirty="0" err="1">
                <a:solidFill>
                  <a:srgbClr val="C00000"/>
                </a:solidFill>
                <a:latin typeface="Arial" charset="0"/>
              </a:rPr>
              <a:t>)</a:t>
            </a:r>
            <a:r>
              <a:rPr lang="fr-FR" sz="1900" b="1" dirty="0">
                <a:solidFill>
                  <a:srgbClr val="C00000"/>
                </a:solidFill>
                <a:latin typeface="Arial" charset="0"/>
              </a:rPr>
              <a:t> </a:t>
            </a:r>
          </a:p>
        </p:txBody>
      </p:sp>
      <p:sp>
        <p:nvSpPr>
          <p:cNvPr id="47140" name="Rectangle 36"/>
          <p:cNvSpPr>
            <a:spLocks noChangeArrowheads="1"/>
          </p:cNvSpPr>
          <p:nvPr/>
        </p:nvSpPr>
        <p:spPr bwMode="auto">
          <a:xfrm>
            <a:off x="1619672" y="3429000"/>
            <a:ext cx="4859337" cy="358775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dirty="0" err="1">
                <a:latin typeface="Arial" charset="0"/>
              </a:rPr>
              <a:t>Atlaseco</a:t>
            </a:r>
            <a:r>
              <a:rPr lang="fr-FR" dirty="0">
                <a:latin typeface="Arial" charset="0"/>
              </a:rPr>
              <a:t> 2003 Atlas économique Mondial</a:t>
            </a:r>
            <a:endParaRPr lang="en-US" dirty="0">
              <a:latin typeface="Arial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860032" y="0"/>
            <a:ext cx="3888432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MA" sz="20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/>
                <a:cs typeface="Times New Roman"/>
              </a:rPr>
              <a:t>1 </a:t>
            </a:r>
            <a:r>
              <a:rPr lang="ar-MA" sz="20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/>
                <a:cs typeface="Times New Roman"/>
              </a:rPr>
              <a:t>-أهم  الموارد الطبيعية بدول الاتحاد الاوربي</a:t>
            </a:r>
            <a:endParaRPr lang="fr-FR" sz="2000" b="1" kern="10" dirty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7544" y="0"/>
            <a:ext cx="3672408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MA" sz="2000" b="1" dirty="0" smtClean="0">
                <a:solidFill>
                  <a:srgbClr val="7030A0"/>
                </a:solidFill>
              </a:rPr>
              <a:t>بعض المؤشرات السكانية</a:t>
            </a:r>
            <a:endParaRPr lang="fr-FR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7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7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20" name="Picture 4" descr="5357emblemes_dr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37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0"/>
            <a:ext cx="4643437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5143500" y="357188"/>
            <a:ext cx="37290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rtl="1"/>
            <a:r>
              <a:rPr lang="ar-MA" sz="3600" b="1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5CAD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ahoma"/>
                <a:ea typeface="Tahoma"/>
                <a:cs typeface="Tahoma"/>
              </a:rPr>
              <a:t>أهداف التعلم</a:t>
            </a:r>
            <a:endParaRPr lang="fr-FR" sz="3600" b="1" kern="10">
              <a:ln w="9525">
                <a:solidFill>
                  <a:srgbClr val="FFCC00"/>
                </a:solidFill>
                <a:round/>
                <a:headEnd/>
                <a:tailEnd/>
              </a:ln>
              <a:solidFill>
                <a:srgbClr val="5CAD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286250" y="1214438"/>
            <a:ext cx="4714875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r" rtl="1">
              <a:spcBef>
                <a:spcPct val="50000"/>
              </a:spcBef>
              <a:buFontTx/>
              <a:buAutoNum type="arabicPeriod"/>
            </a:pPr>
            <a:r>
              <a:rPr lang="ar-MA" sz="3200" b="1">
                <a:solidFill>
                  <a:srgbClr val="FFFF00"/>
                </a:solidFill>
              </a:rPr>
              <a:t> التعرف على الاتحاد الأوربي كتكتل إقليمي ومراحل تأسيسه.</a:t>
            </a:r>
          </a:p>
          <a:p>
            <a:pPr marL="342900" indent="-342900" algn="r" rtl="1">
              <a:spcBef>
                <a:spcPct val="50000"/>
              </a:spcBef>
              <a:buFontTx/>
              <a:buAutoNum type="arabicPeriod"/>
            </a:pPr>
            <a:r>
              <a:rPr lang="ar-MA" sz="3200" b="1">
                <a:solidFill>
                  <a:srgbClr val="FFFF00"/>
                </a:solidFill>
              </a:rPr>
              <a:t>اكتشاف إمكانيات الاتحاد وتفسير دورها في قوته.</a:t>
            </a:r>
          </a:p>
          <a:p>
            <a:pPr marL="342900" indent="-342900" algn="r" rtl="1">
              <a:spcBef>
                <a:spcPct val="50000"/>
              </a:spcBef>
              <a:buFontTx/>
              <a:buAutoNum type="arabicPeriod"/>
            </a:pPr>
            <a:r>
              <a:rPr lang="ar-MA" sz="3200" b="1">
                <a:solidFill>
                  <a:srgbClr val="FFFF00"/>
                </a:solidFill>
              </a:rPr>
              <a:t>استخلاص المكانة الاقتصادية للاتحاد الأوربي في العالم.</a:t>
            </a:r>
          </a:p>
          <a:p>
            <a:pPr marL="342900" indent="-342900" algn="r" rtl="1">
              <a:spcBef>
                <a:spcPct val="50000"/>
              </a:spcBef>
              <a:buFontTx/>
              <a:buAutoNum type="arabicPeriod"/>
            </a:pPr>
            <a:r>
              <a:rPr lang="ar-MA" sz="3200" b="1">
                <a:solidFill>
                  <a:srgbClr val="FFFF00"/>
                </a:solidFill>
              </a:rPr>
              <a:t>تقدير قيمة التكتل الإقليمي بين الدول كأداة لتحقيق التقدم. </a:t>
            </a:r>
            <a:endParaRPr lang="fr-FR" sz="32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70" name="WordArt 18"/>
          <p:cNvSpPr>
            <a:spLocks noChangeArrowheads="1" noChangeShapeType="1" noTextEdit="1"/>
          </p:cNvSpPr>
          <p:nvPr/>
        </p:nvSpPr>
        <p:spPr bwMode="auto">
          <a:xfrm>
            <a:off x="1116013" y="0"/>
            <a:ext cx="7200000" cy="836712"/>
          </a:xfrm>
          <a:prstGeom prst="rect">
            <a:avLst/>
          </a:prstGeom>
          <a:solidFill>
            <a:srgbClr val="66FFFF"/>
          </a:solidFill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r" rtl="1"/>
            <a:r>
              <a:rPr lang="fr-FR" sz="36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fr-FR" sz="3600" b="1" kern="100" dirty="0" smtClean="0">
                <a:solidFill>
                  <a:srgbClr val="FF0000"/>
                </a:solidFill>
                <a:latin typeface="Impact"/>
              </a:rPr>
              <a:t>IV </a:t>
            </a:r>
            <a:r>
              <a:rPr lang="ar-MA" sz="3600" b="1" kern="100" dirty="0" smtClean="0">
                <a:solidFill>
                  <a:srgbClr val="FF0000"/>
                </a:solidFill>
                <a:latin typeface="Impact"/>
              </a:rPr>
              <a:t>- </a:t>
            </a:r>
            <a:r>
              <a:rPr lang="ar-MA" sz="3600" b="1" kern="100" dirty="0">
                <a:solidFill>
                  <a:srgbClr val="FF0000"/>
                </a:solidFill>
                <a:latin typeface="Impact"/>
              </a:rPr>
              <a:t>تساهم عدة إمكانيات في قوة الاتحاد الأوربي</a:t>
            </a:r>
            <a:endParaRPr lang="fr-FR" sz="3600" b="1" kern="10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49174" name="Group 22"/>
          <p:cNvGraphicFramePr>
            <a:graphicFrameLocks noGrp="1"/>
          </p:cNvGraphicFramePr>
          <p:nvPr>
            <p:ph/>
          </p:nvPr>
        </p:nvGraphicFramePr>
        <p:xfrm>
          <a:off x="0" y="764704"/>
          <a:ext cx="9144000" cy="6646544"/>
        </p:xfrm>
        <a:graphic>
          <a:graphicData uri="http://schemas.openxmlformats.org/drawingml/2006/table">
            <a:tbl>
              <a:tblPr rtl="1"/>
              <a:tblGrid>
                <a:gridCol w="3539560"/>
                <a:gridCol w="2728242"/>
                <a:gridCol w="2876198"/>
              </a:tblGrid>
              <a:tr h="631684">
                <a:tc gridSpan="3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3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إمكانيات الاتحاد الاوربي</a:t>
                      </a:r>
                      <a:endParaRPr kumimoji="0" lang="fr-FR" sz="3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54649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الامكانيات الطبيعية</a:t>
                      </a:r>
                      <a:endParaRPr kumimoji="0" lang="fr-FR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الامكانيات البشرية</a:t>
                      </a:r>
                      <a:endParaRPr kumimoji="0" lang="fr-FR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الامكانيات التنظيمية</a:t>
                      </a:r>
                      <a:endParaRPr kumimoji="0" lang="fr-FR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460211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أراضي شاسعة صالحة للزراعة، حيث تغطي السهول نصف مساحة أوربا </a:t>
                      </a:r>
                    </a:p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ar-MA" sz="26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ar-MA" sz="2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يتميز</a:t>
                      </a:r>
                      <a:r>
                        <a:rPr lang="ar-M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المناخ </a:t>
                      </a:r>
                      <a:r>
                        <a:rPr lang="ar-M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بال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تنوع</a:t>
                      </a:r>
                      <a:r>
                        <a:rPr lang="ar-S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M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</a:t>
                      </a:r>
                      <a:r>
                        <a:rPr lang="ar-MA" sz="2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حرارة معتدلة عموما و تساقطات كافية وغطاء نباتي </a:t>
                      </a:r>
                      <a:r>
                        <a:rPr lang="ar-SA" sz="2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دائم.</a:t>
                      </a:r>
                      <a:r>
                        <a:rPr lang="ar-S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 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يتوفر الاتحاد على موارد طبيعية مهمة من </a:t>
                      </a:r>
                      <a:r>
                        <a:rPr lang="ar-S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مصادر الطاقة والمعادن</a:t>
                      </a: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 الفحم- </a:t>
                      </a:r>
                      <a:r>
                        <a:rPr kumimoji="0" lang="ar-MA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البترول 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– الحديد</a:t>
                      </a:r>
                      <a:r>
                        <a:rPr kumimoji="0" lang="ar-MA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)</a:t>
                      </a:r>
                      <a:endParaRPr kumimoji="0" lang="fr-FR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وفرة اليد العاملة و سوق استهلاكية </a:t>
                      </a:r>
                      <a:r>
                        <a:rPr kumimoji="0" lang="ar-MA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واسعة:</a:t>
                      </a:r>
                      <a:endParaRPr kumimoji="0" lang="ar-MA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%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fr-F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60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من السكان </a:t>
                      </a:r>
                      <a:r>
                        <a:rPr kumimoji="0" lang="ar-MA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نشيطون،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ar-SA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%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69 من السكان </a:t>
                      </a:r>
                      <a:r>
                        <a:rPr kumimoji="0" lang="ar-MA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حضريين،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lang="ar-S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قلة نسبة البطالة </a:t>
                      </a:r>
                      <a:r>
                        <a:rPr kumimoji="0" lang="fr-F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8.1</a:t>
                      </a:r>
                      <a:r>
                        <a:rPr kumimoji="0" lang="ar-SA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%</a:t>
                      </a:r>
                      <a:r>
                        <a:rPr kumimoji="0" lang="ar-MA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،</a:t>
                      </a: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lang="ar-S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ارتفاع نسبة </a:t>
                      </a:r>
                      <a:r>
                        <a:rPr lang="ar-SA" sz="2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التمدرس</a:t>
                      </a:r>
                      <a:r>
                        <a:rPr lang="ar-SA" sz="2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98 </a:t>
                      </a:r>
                      <a:r>
                        <a:rPr kumimoji="0" lang="ar-SA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%</a:t>
                      </a:r>
                      <a:r>
                        <a:rPr kumimoji="0" lang="ar-MA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،</a:t>
                      </a:r>
                      <a:endParaRPr kumimoji="0" lang="ar-MA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ارتفاع معدل الدخل الفردي إلى 23800 دولار</a:t>
                      </a:r>
                    </a:p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endParaRPr kumimoji="0" lang="fr-FR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يتوفر الاتحاد الاوربي على مؤسسات فعالة و قوية تعمل على تنظيم الامكانيات البشرية</a:t>
                      </a:r>
                    </a:p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ar-M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توحيد العملة </a:t>
                      </a:r>
                      <a:r>
                        <a:rPr kumimoji="0" lang="ar-MA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الأوربية </a:t>
                      </a:r>
                      <a:r>
                        <a:rPr kumimoji="0" lang="ar-M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</a:t>
                      </a:r>
                      <a:r>
                        <a:rPr kumimoji="0" lang="ar-MA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الأورو</a:t>
                      </a:r>
                      <a:r>
                        <a:rPr kumimoji="0" lang="ar-M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)  سنة 2002 </a:t>
                      </a:r>
                      <a:endParaRPr kumimoji="0" lang="fr-FR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3999" cy="6858000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just" rtl="1">
              <a:buNone/>
            </a:pPr>
            <a:r>
              <a:rPr lang="ar-MA" sz="7200" b="1" dirty="0" err="1" smtClean="0">
                <a:solidFill>
                  <a:srgbClr val="FF3300"/>
                </a:solidFill>
              </a:rPr>
              <a:t>خاتمة </a:t>
            </a:r>
            <a:r>
              <a:rPr lang="ar-MA" sz="7200" b="1" dirty="0" smtClean="0">
                <a:solidFill>
                  <a:srgbClr val="FF3300"/>
                </a:solidFill>
              </a:rPr>
              <a:t>: </a:t>
            </a:r>
            <a:r>
              <a:rPr lang="ar-MA" sz="7200" b="1" dirty="0" smtClean="0"/>
              <a:t>يعتبر </a:t>
            </a:r>
            <a:r>
              <a:rPr lang="ar-MA" sz="7200" b="1" dirty="0"/>
              <a:t>الاتحاد </a:t>
            </a:r>
            <a:r>
              <a:rPr lang="ar-MA" sz="7200" b="1" dirty="0" smtClean="0"/>
              <a:t>الأوربي </a:t>
            </a:r>
            <a:r>
              <a:rPr lang="ar-MA" sz="7200" b="1" dirty="0"/>
              <a:t>نموذجا للتكتلات الاقليمية في العالم لكنه يعيش حالات اندماج في بعض المجالات و حالات التنافس في مجالات </a:t>
            </a:r>
            <a:r>
              <a:rPr lang="ar-MA" sz="7200" b="1" dirty="0" smtClean="0"/>
              <a:t>أخرى.</a:t>
            </a:r>
            <a:endParaRPr lang="fr-FR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7"/>
          <p:cNvSpPr>
            <a:spLocks noChangeArrowheads="1" noChangeShapeType="1" noTextEdit="1"/>
          </p:cNvSpPr>
          <p:nvPr/>
        </p:nvSpPr>
        <p:spPr bwMode="auto">
          <a:xfrm>
            <a:off x="4857750" y="142875"/>
            <a:ext cx="37290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rtl="1"/>
            <a:r>
              <a:rPr lang="ar-MA" sz="3600" b="1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5CAD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ahoma"/>
                <a:ea typeface="Tahoma"/>
                <a:cs typeface="Tahoma"/>
              </a:rPr>
              <a:t>تمهيد التعلمات</a:t>
            </a:r>
            <a:endParaRPr lang="fr-FR" sz="3600" b="1" kern="10">
              <a:ln w="9525">
                <a:solidFill>
                  <a:srgbClr val="FFCC00"/>
                </a:solidFill>
                <a:round/>
                <a:headEnd/>
                <a:tailEnd/>
              </a:ln>
              <a:solidFill>
                <a:srgbClr val="5CAD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pic>
        <p:nvPicPr>
          <p:cNvPr id="5" name="Picture 4" descr="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857628"/>
            <a:ext cx="3286148" cy="28575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Picture 6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52"/>
            <a:ext cx="3429024" cy="307183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Picture 7" descr="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785794"/>
            <a:ext cx="3286148" cy="235745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Picture 8" descr="images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429000"/>
            <a:ext cx="3500462" cy="300039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151" name="ZoneTexte 8"/>
          <p:cNvSpPr txBox="1">
            <a:spLocks noChangeArrowheads="1"/>
          </p:cNvSpPr>
          <p:nvPr/>
        </p:nvSpPr>
        <p:spPr bwMode="auto">
          <a:xfrm>
            <a:off x="5143500" y="3143250"/>
            <a:ext cx="4000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MA" sz="3600"/>
              <a:t>ماذا تمثل هذه الصور؟</a:t>
            </a:r>
            <a:endParaRPr lang="fr-FR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41" name="Text Box 9"/>
          <p:cNvSpPr txBox="1">
            <a:spLocks noChangeArrowheads="1"/>
          </p:cNvSpPr>
          <p:nvPr/>
        </p:nvSpPr>
        <p:spPr bwMode="auto">
          <a:xfrm>
            <a:off x="2681288" y="908050"/>
            <a:ext cx="36052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GB" sz="20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146442" name="AutoShape 10"/>
          <p:cNvSpPr>
            <a:spLocks noChangeArrowheads="1"/>
          </p:cNvSpPr>
          <p:nvPr/>
        </p:nvSpPr>
        <p:spPr bwMode="auto">
          <a:xfrm>
            <a:off x="714348" y="928670"/>
            <a:ext cx="7429552" cy="646114"/>
          </a:xfrm>
          <a:prstGeom prst="roundRect">
            <a:avLst>
              <a:gd name="adj" fmla="val 9931"/>
            </a:avLst>
          </a:prstGeom>
          <a:solidFill>
            <a:srgbClr val="0099FF">
              <a:alpha val="42000"/>
            </a:srgbClr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b">
              <a:rot lat="0" lon="0" rev="4800000"/>
            </a:lightRig>
          </a:scene3d>
          <a:sp3d prstMaterial="matte">
            <a:bevelT w="127000" h="63500"/>
          </a:sp3d>
        </p:spPr>
        <p:txBody>
          <a:bodyPr wrap="none" tIns="4680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ar-MA" sz="2400" b="1" dirty="0">
                <a:ln/>
                <a:solidFill>
                  <a:srgbClr val="FF9900"/>
                </a:solidFill>
                <a:latin typeface="Arial" charset="0"/>
                <a:ea typeface="SimSun" pitchFamily="2" charset="-122"/>
                <a:cs typeface="+mn-cs"/>
              </a:rPr>
              <a:t>كانت أوربا في النصف الأول من القرن العشرين مسرحا للحروب.</a:t>
            </a:r>
            <a:endParaRPr lang="fr-FR" sz="2400" b="1" dirty="0">
              <a:ln/>
              <a:solidFill>
                <a:srgbClr val="FF9900"/>
              </a:solidFill>
              <a:latin typeface="Arial" charset="0"/>
              <a:cs typeface="+mn-cs"/>
            </a:endParaRPr>
          </a:p>
        </p:txBody>
      </p:sp>
      <p:sp>
        <p:nvSpPr>
          <p:cNvPr id="7172" name="AutoShape 16"/>
          <p:cNvSpPr>
            <a:spLocks noChangeArrowheads="1"/>
          </p:cNvSpPr>
          <p:nvPr/>
        </p:nvSpPr>
        <p:spPr bwMode="auto">
          <a:xfrm>
            <a:off x="285750" y="3286125"/>
            <a:ext cx="6500813" cy="571500"/>
          </a:xfrm>
          <a:prstGeom prst="roundRect">
            <a:avLst>
              <a:gd name="adj" fmla="val 9931"/>
            </a:avLst>
          </a:prstGeom>
          <a:solidFill>
            <a:schemeClr val="bg1">
              <a:alpha val="41960"/>
            </a:schemeClr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tIns="46800" anchor="ctr">
            <a:flatTx/>
          </a:bodyPr>
          <a:lstStyle/>
          <a:p>
            <a:pPr algn="r" rtl="1">
              <a:buFontTx/>
              <a:buBlip>
                <a:blip r:embed="rId2"/>
              </a:buBlip>
            </a:pPr>
            <a:r>
              <a:rPr lang="ar-MA" altLang="zh-CN" sz="2400">
                <a:ea typeface="SimSun" pitchFamily="2" charset="-122"/>
              </a:rPr>
              <a:t> التدمير الشامل للمنشئات الاقتصادية  والسكنية ، والبنية التحتية.</a:t>
            </a:r>
            <a:endParaRPr lang="ar-MA" sz="2400" noProof="1"/>
          </a:p>
        </p:txBody>
      </p:sp>
      <p:sp>
        <p:nvSpPr>
          <p:cNvPr id="7173" name="AutoShape 17"/>
          <p:cNvSpPr>
            <a:spLocks noChangeArrowheads="1"/>
          </p:cNvSpPr>
          <p:nvPr/>
        </p:nvSpPr>
        <p:spPr bwMode="auto">
          <a:xfrm>
            <a:off x="1643063" y="4214813"/>
            <a:ext cx="5143500" cy="500062"/>
          </a:xfrm>
          <a:prstGeom prst="roundRect">
            <a:avLst>
              <a:gd name="adj" fmla="val 9931"/>
            </a:avLst>
          </a:prstGeom>
          <a:solidFill>
            <a:schemeClr val="bg1">
              <a:alpha val="41960"/>
            </a:schemeClr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tIns="46800" anchor="ctr">
            <a:flatTx/>
          </a:bodyPr>
          <a:lstStyle/>
          <a:p>
            <a:pPr algn="r" rtl="1">
              <a:buFontTx/>
              <a:buBlip>
                <a:blip r:embed="rId2"/>
              </a:buBlip>
            </a:pPr>
            <a:r>
              <a:rPr lang="ar-MA" altLang="zh-CN" sz="2400">
                <a:ea typeface="SimSun" pitchFamily="2" charset="-122"/>
              </a:rPr>
              <a:t> نفقات الحرب فاقة  1500 مليار دولار.</a:t>
            </a:r>
            <a:endParaRPr lang="ar-MA" sz="2400" noProof="1"/>
          </a:p>
        </p:txBody>
      </p:sp>
      <p:sp>
        <p:nvSpPr>
          <p:cNvPr id="7174" name="AutoShape 15"/>
          <p:cNvSpPr>
            <a:spLocks noChangeArrowheads="1"/>
          </p:cNvSpPr>
          <p:nvPr/>
        </p:nvSpPr>
        <p:spPr bwMode="auto">
          <a:xfrm>
            <a:off x="285750" y="2214563"/>
            <a:ext cx="6500813" cy="500062"/>
          </a:xfrm>
          <a:prstGeom prst="roundRect">
            <a:avLst>
              <a:gd name="adj" fmla="val 9931"/>
            </a:avLst>
          </a:prstGeom>
          <a:solidFill>
            <a:schemeClr val="bg1">
              <a:alpha val="41960"/>
            </a:schemeClr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tIns="46800" anchor="ctr">
            <a:flatTx/>
          </a:bodyPr>
          <a:lstStyle/>
          <a:p>
            <a:pPr algn="r" rtl="1">
              <a:buFontTx/>
              <a:buBlip>
                <a:blip r:embed="rId2"/>
              </a:buBlip>
            </a:pPr>
            <a:r>
              <a:rPr lang="ar-MA" altLang="zh-CN" sz="2400">
                <a:ea typeface="SimSun" pitchFamily="2" charset="-122"/>
              </a:rPr>
              <a:t> حوالي 55-60 مليون قتيل ،35 مليون جريح ،3 مليون مفقود.</a:t>
            </a:r>
            <a:endParaRPr lang="ar-MA" sz="2400" noProof="1"/>
          </a:p>
        </p:txBody>
      </p:sp>
      <p:sp>
        <p:nvSpPr>
          <p:cNvPr id="18" name="Rectangle avec flèche vers la gauche 17"/>
          <p:cNvSpPr/>
          <p:nvPr/>
        </p:nvSpPr>
        <p:spPr>
          <a:xfrm>
            <a:off x="7215206" y="2357430"/>
            <a:ext cx="1571636" cy="2928958"/>
          </a:xfrm>
          <a:prstGeom prst="leftArrowCallout">
            <a:avLst>
              <a:gd name="adj1" fmla="val 33194"/>
              <a:gd name="adj2" fmla="val 25000"/>
              <a:gd name="adj3" fmla="val 25000"/>
              <a:gd name="adj4" fmla="val 64977"/>
            </a:avLst>
          </a:prstGeom>
          <a:ln>
            <a:solidFill>
              <a:srgbClr val="FF6600"/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MA" altLang="zh-CN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SimSun" pitchFamily="2" charset="-122"/>
              </a:rPr>
              <a:t>نتائج الحرب العالمية الثانية </a:t>
            </a:r>
            <a:endParaRPr lang="fr-FR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20" name="Connecteur droit 19"/>
          <p:cNvCxnSpPr/>
          <p:nvPr/>
        </p:nvCxnSpPr>
        <p:spPr>
          <a:xfrm rot="16200000" flipH="1">
            <a:off x="5572126" y="3571875"/>
            <a:ext cx="3071812" cy="71437"/>
          </a:xfrm>
          <a:prstGeom prst="line">
            <a:avLst/>
          </a:prstGeom>
          <a:ln w="76200">
            <a:solidFill>
              <a:srgbClr val="FF99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357158" y="5357826"/>
            <a:ext cx="500066" cy="50006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1000100" y="5857892"/>
            <a:ext cx="428628" cy="35719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2071670" y="6357958"/>
            <a:ext cx="285752" cy="214314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europe-cloudfree-msg1-desk-10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71900"/>
            <a:ext cx="91440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0"/>
            <a:ext cx="111561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323528" y="0"/>
            <a:ext cx="7742664" cy="1311534"/>
          </a:xfrm>
          <a:prstGeom prst="roundRect">
            <a:avLst>
              <a:gd name="adj" fmla="val 9931"/>
            </a:avLst>
          </a:prstGeom>
          <a:solidFill>
            <a:srgbClr val="FFFF00"/>
          </a:solidFill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tIns="4680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>
              <a:defRPr/>
            </a:pPr>
            <a:r>
              <a:rPr lang="ar-MA" altLang="zh-CN" sz="3600" b="1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a typeface="SimSun" pitchFamily="2" charset="-122"/>
              </a:rPr>
              <a:t>أدت كارثة الحرب إلى التفكير في أوربا الموحدة ،</a:t>
            </a:r>
          </a:p>
          <a:p>
            <a:pPr algn="r">
              <a:defRPr/>
            </a:pPr>
            <a:r>
              <a:rPr lang="fr-FR" altLang="zh-CN" sz="3600" b="1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a typeface="SimSun" pitchFamily="2" charset="-122"/>
              </a:rPr>
              <a:t>:</a:t>
            </a:r>
            <a:r>
              <a:rPr lang="ar-MA" altLang="zh-CN" sz="3600" b="1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a typeface="SimSun" pitchFamily="2" charset="-122"/>
              </a:rPr>
              <a:t> لتحقيق الأهداف التالية</a:t>
            </a:r>
            <a:endParaRPr lang="fr-FR" sz="3600" b="1" dirty="0">
              <a:ln>
                <a:solidFill>
                  <a:srgbClr val="FFC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AutoShape 14"/>
          <p:cNvSpPr>
            <a:spLocks noChangeArrowheads="1"/>
          </p:cNvSpPr>
          <p:nvPr/>
        </p:nvSpPr>
        <p:spPr bwMode="auto">
          <a:xfrm>
            <a:off x="3286125" y="1925638"/>
            <a:ext cx="5643563" cy="646112"/>
          </a:xfrm>
          <a:prstGeom prst="roundRect">
            <a:avLst>
              <a:gd name="adj" fmla="val 9931"/>
            </a:avLst>
          </a:prstGeom>
          <a:solidFill>
            <a:schemeClr val="bg2">
              <a:lumMod val="20000"/>
              <a:lumOff val="80000"/>
              <a:alpha val="42000"/>
            </a:schemeClr>
          </a:solidFill>
          <a:ln w="12700">
            <a:solidFill>
              <a:srgbClr val="FF9900"/>
            </a:solidFill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tIns="46800" anchor="ctr">
            <a:flatTx/>
          </a:bodyPr>
          <a:lstStyle/>
          <a:p>
            <a:pPr algn="r" rtl="1">
              <a:buFontTx/>
              <a:buBlip>
                <a:blip r:embed="rId5"/>
              </a:buBlip>
              <a:defRPr/>
            </a:pPr>
            <a:r>
              <a:rPr lang="ar-MA" altLang="zh-CN" sz="3200" dirty="0">
                <a:latin typeface="Arial" charset="0"/>
                <a:ea typeface="SimSun" pitchFamily="2" charset="-122"/>
                <a:cs typeface="+mn-cs"/>
              </a:rPr>
              <a:t>  السلام – لا لحرب جديدة في أوربا .</a:t>
            </a:r>
            <a:endParaRPr lang="de-DE" sz="3200" noProof="1">
              <a:latin typeface="Arial" charset="0"/>
              <a:cs typeface="+mn-cs"/>
            </a:endParaRPr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4429125" y="2997200"/>
            <a:ext cx="4429125" cy="646113"/>
          </a:xfrm>
          <a:prstGeom prst="roundRect">
            <a:avLst>
              <a:gd name="adj" fmla="val 9931"/>
            </a:avLst>
          </a:prstGeom>
          <a:solidFill>
            <a:schemeClr val="bg2">
              <a:lumMod val="20000"/>
              <a:lumOff val="80000"/>
              <a:alpha val="42000"/>
            </a:schemeClr>
          </a:solidFill>
          <a:ln w="12700">
            <a:solidFill>
              <a:srgbClr val="FF9900"/>
            </a:solidFill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tIns="46800" anchor="ctr">
            <a:flatTx/>
          </a:bodyPr>
          <a:lstStyle/>
          <a:p>
            <a:pPr algn="r" rtl="1">
              <a:buFontTx/>
              <a:buBlip>
                <a:blip r:embed="rId5"/>
              </a:buBlip>
              <a:defRPr/>
            </a:pPr>
            <a:r>
              <a:rPr lang="ar-MA" altLang="zh-CN" sz="3200" dirty="0">
                <a:latin typeface="Arial" charset="0"/>
                <a:ea typeface="SimSun" pitchFamily="2" charset="-122"/>
                <a:cs typeface="+mn-cs"/>
              </a:rPr>
              <a:t>  إعادة  بناء الاقتصاد الأوربي .</a:t>
            </a:r>
            <a:endParaRPr lang="fr-FR" sz="3200" dirty="0">
              <a:latin typeface="Arial" charset="0"/>
              <a:cs typeface="+mn-cs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6191" y="1571612"/>
            <a:ext cx="2897049" cy="211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357158" y="5357826"/>
            <a:ext cx="500066" cy="50006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1000100" y="5857892"/>
            <a:ext cx="428628" cy="35719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2071670" y="6357958"/>
            <a:ext cx="285752" cy="214314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164134"/>
            <a:ext cx="9144000" cy="5693866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r">
              <a:defRPr/>
            </a:pPr>
            <a:r>
              <a:rPr lang="fr-FR" sz="2800" dirty="0">
                <a:solidFill>
                  <a:schemeClr val="tx1"/>
                </a:solidFill>
                <a:cs typeface="Simplified Arabic" pitchFamily="2" charset="-78"/>
              </a:rPr>
              <a:t>	</a:t>
            </a:r>
            <a:r>
              <a:rPr lang="ar-S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بعد </a:t>
            </a:r>
            <a:r>
              <a:rPr lang="ar-SA" sz="4800" b="1" dirty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الحرب العالمية الثانية وجدت </a:t>
            </a:r>
            <a:r>
              <a:rPr lang="ar-S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أوربا</a:t>
            </a:r>
            <a:r>
              <a:rPr lang="ar-M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 </a:t>
            </a:r>
            <a:r>
              <a:rPr lang="ar-S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نفسها</a:t>
            </a:r>
            <a:r>
              <a:rPr lang="ar-M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 </a:t>
            </a:r>
            <a:r>
              <a:rPr lang="ar-MA" sz="4800" b="1" dirty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م</a:t>
            </a:r>
            <a:r>
              <a:rPr lang="ar-SA" sz="4800" b="1" dirty="0" err="1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ضطر</a:t>
            </a:r>
            <a:r>
              <a:rPr lang="ar-M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ة</a:t>
            </a:r>
            <a:r>
              <a:rPr lang="ar-S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 </a:t>
            </a:r>
            <a:r>
              <a:rPr lang="ar-SA" sz="4800" b="1" dirty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إلى إحداث </a:t>
            </a:r>
            <a:r>
              <a:rPr lang="ar-M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تكتل أ</a:t>
            </a:r>
            <a:r>
              <a:rPr lang="ar-S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وروبي</a:t>
            </a:r>
            <a:r>
              <a:rPr lang="ar-M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 سيصبح </a:t>
            </a:r>
            <a:r>
              <a:rPr lang="ar-MA" sz="4800" b="1" dirty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نموذجا متميزا لأهم  </a:t>
            </a:r>
            <a:r>
              <a:rPr lang="ar-M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التكتلات </a:t>
            </a:r>
            <a:r>
              <a:rPr lang="ar-MA" sz="4800" b="1" dirty="0" err="1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الجهوية</a:t>
            </a:r>
            <a:r>
              <a:rPr lang="ar-M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 المعاصرة</a:t>
            </a:r>
            <a:r>
              <a:rPr lang="ar-SA" sz="4800" b="1" dirty="0" err="1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.</a:t>
            </a:r>
            <a:endParaRPr lang="ar-MA" sz="4800" b="1" dirty="0">
              <a:ln w="18415" cmpd="sng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  <a:cs typeface="+mj-cs"/>
            </a:endParaRPr>
          </a:p>
          <a:p>
            <a:pPr algn="r">
              <a:defRPr/>
            </a:pPr>
            <a:r>
              <a:rPr lang="ar-M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فما </a:t>
            </a:r>
            <a:r>
              <a:rPr lang="ar-MA" sz="4800" b="1" dirty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هي مراحل تأسيس الاتحاد </a:t>
            </a:r>
            <a:r>
              <a:rPr lang="ar-MA" sz="4800" b="1" dirty="0" err="1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الأوربي؟</a:t>
            </a:r>
            <a:r>
              <a:rPr lang="ar-M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 </a:t>
            </a:r>
            <a:r>
              <a:rPr lang="ar-S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وما </a:t>
            </a:r>
            <a:r>
              <a:rPr lang="ar-SA" sz="4800" b="1" dirty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مكانته الاقتصادية في </a:t>
            </a:r>
            <a:r>
              <a:rPr lang="ar-S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العالم؟</a:t>
            </a:r>
            <a:r>
              <a:rPr lang="ar-M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وما هي مؤهلاته</a:t>
            </a:r>
            <a:r>
              <a:rPr lang="ar-SA" sz="4800" b="1" dirty="0" err="1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؟</a:t>
            </a:r>
            <a:r>
              <a:rPr lang="ar-MA" sz="48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 </a:t>
            </a:r>
            <a:r>
              <a:rPr lang="fr-FR" sz="4400" b="1" dirty="0" smtClean="0">
                <a:ln w="18415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+mj-cs"/>
              </a:rPr>
              <a:t> </a:t>
            </a:r>
            <a:endParaRPr lang="ar-MA" sz="4400" b="1" dirty="0">
              <a:ln w="18415" cmpd="sng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  <a:cs typeface="+mj-cs"/>
            </a:endParaRPr>
          </a:p>
          <a:p>
            <a:pPr algn="r" rtl="1">
              <a:defRPr/>
            </a:pPr>
            <a:endParaRPr lang="fr-FR" sz="28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WordArt 7"/>
          <p:cNvSpPr>
            <a:spLocks noChangeArrowheads="1" noChangeShapeType="1" noTextEdit="1"/>
          </p:cNvSpPr>
          <p:nvPr/>
        </p:nvSpPr>
        <p:spPr bwMode="auto">
          <a:xfrm>
            <a:off x="3286116" y="0"/>
            <a:ext cx="2800360" cy="7857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rtl="1"/>
            <a:r>
              <a:rPr lang="ar-MA" sz="3600" b="1" kern="10" dirty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5CAD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ahoma"/>
                <a:ea typeface="Tahoma"/>
                <a:cs typeface="Tahoma"/>
              </a:rPr>
              <a:t>مقدمة</a:t>
            </a:r>
            <a:endParaRPr lang="fr-FR" sz="3600" b="1" kern="10" dirty="0">
              <a:ln w="9525">
                <a:solidFill>
                  <a:srgbClr val="FFCC00"/>
                </a:solidFill>
                <a:round/>
                <a:headEnd/>
                <a:tailEnd/>
              </a:ln>
              <a:solidFill>
                <a:srgbClr val="5CAD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500034" y="500042"/>
            <a:ext cx="285752" cy="214314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8286776" y="285728"/>
            <a:ext cx="500066" cy="50006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857232"/>
            <a:ext cx="5327650" cy="1077218"/>
          </a:xfrm>
          <a:solidFill>
            <a:srgbClr val="FFFF00"/>
          </a:solidFill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anchor="t">
            <a:spAutoFit/>
          </a:bodyPr>
          <a:lstStyle/>
          <a:p>
            <a:pPr>
              <a:defRPr/>
            </a:pPr>
            <a:r>
              <a:rPr lang="ar-M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باريس 1951 تأسيس المجموعة الأوربية للفحم والفولاذ</a:t>
            </a:r>
            <a:endParaRPr lang="fr-FR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pic>
        <p:nvPicPr>
          <p:cNvPr id="23555" name="Picture 3" descr="h-14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86182" y="2143116"/>
            <a:ext cx="5027624" cy="3951294"/>
          </a:xfrm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1979613" y="5445125"/>
            <a:ext cx="4897437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  <a:p>
            <a:pPr>
              <a:spcBef>
                <a:spcPct val="50000"/>
              </a:spcBef>
            </a:pPr>
            <a:endParaRPr lang="fr-FR"/>
          </a:p>
        </p:txBody>
      </p:sp>
      <p:pic>
        <p:nvPicPr>
          <p:cNvPr id="12293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786688" y="142875"/>
            <a:ext cx="1143000" cy="619125"/>
          </a:xfrm>
        </p:spPr>
      </p:pic>
      <p:pic>
        <p:nvPicPr>
          <p:cNvPr id="7" name="Picture 4" descr="imagesec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 flipH="1" flipV="1">
            <a:off x="323528" y="2204864"/>
            <a:ext cx="335758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Rectangle 7"/>
          <p:cNvSpPr/>
          <p:nvPr/>
        </p:nvSpPr>
        <p:spPr>
          <a:xfrm>
            <a:off x="323528" y="4077072"/>
            <a:ext cx="3332964" cy="116955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r" rtl="1">
              <a:spcBef>
                <a:spcPct val="50000"/>
              </a:spcBef>
              <a:buFontTx/>
              <a:buChar char="•"/>
              <a:defRPr/>
            </a:pPr>
            <a:r>
              <a:rPr lang="fr-F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+mn-cs"/>
              </a:rPr>
              <a:t> </a:t>
            </a:r>
            <a:r>
              <a:rPr lang="ar-MA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+mn-cs"/>
              </a:rPr>
              <a:t>حذف الرسوم الجمر وكية </a:t>
            </a:r>
            <a:endParaRPr lang="fr-FR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cs typeface="+mn-cs"/>
            </a:endParaRPr>
          </a:p>
          <a:p>
            <a:pPr algn="r" rtl="1">
              <a:spcBef>
                <a:spcPct val="50000"/>
              </a:spcBef>
              <a:defRPr/>
            </a:pPr>
            <a:r>
              <a:rPr lang="ar-MA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+mn-cs"/>
              </a:rPr>
              <a:t>على الفحم والفولاذ.</a:t>
            </a:r>
            <a:endParaRPr lang="fr-FR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214290"/>
            <a:ext cx="7929586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342900" indent="-342900" algn="r" rtl="1">
              <a:buFont typeface="+mj-lt"/>
              <a:buAutoNum type="romanUcPeriod"/>
              <a:defRPr/>
            </a:pPr>
            <a:r>
              <a:rPr lang="ar-MA" sz="3600" b="1" dirty="0">
                <a:ln w="50800"/>
                <a:solidFill>
                  <a:srgbClr val="FF0000"/>
                </a:solidFill>
                <a:cs typeface="+mj-cs"/>
              </a:rPr>
              <a:t>مراحل تأسيس  وتوسع الاتحاد الأوربي.</a:t>
            </a: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357158" y="5357826"/>
            <a:ext cx="500066" cy="50006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000100" y="5857892"/>
            <a:ext cx="428628" cy="35719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2071670" y="6357958"/>
            <a:ext cx="285752" cy="214314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001000" y="0"/>
            <a:ext cx="1143000" cy="762000"/>
          </a:xfrm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195736" y="188640"/>
            <a:ext cx="5689600" cy="50167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lnSpc>
                <a:spcPct val="95000"/>
              </a:lnSpc>
              <a:defRPr/>
            </a:pPr>
            <a:r>
              <a:rPr lang="ar-MA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المجموعة الأوربية للفحم والفولاذ.</a:t>
            </a:r>
            <a:endParaRPr lang="fr-FR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  <a:cs typeface="+mn-cs"/>
            </a:endParaRPr>
          </a:p>
        </p:txBody>
      </p:sp>
      <p:sp>
        <p:nvSpPr>
          <p:cNvPr id="13316" name="Freeform 8"/>
          <p:cNvSpPr>
            <a:spLocks/>
          </p:cNvSpPr>
          <p:nvPr/>
        </p:nvSpPr>
        <p:spPr bwMode="auto">
          <a:xfrm>
            <a:off x="6011863" y="2060575"/>
            <a:ext cx="2033587" cy="2957513"/>
          </a:xfrm>
          <a:custGeom>
            <a:avLst/>
            <a:gdLst>
              <a:gd name="T0" fmla="*/ 2147483647 w 2563"/>
              <a:gd name="T1" fmla="*/ 2147483647 h 3726"/>
              <a:gd name="T2" fmla="*/ 2147483647 w 2563"/>
              <a:gd name="T3" fmla="*/ 2147483647 h 3726"/>
              <a:gd name="T4" fmla="*/ 2147483647 w 2563"/>
              <a:gd name="T5" fmla="*/ 2147483647 h 3726"/>
              <a:gd name="T6" fmla="*/ 2147483647 w 2563"/>
              <a:gd name="T7" fmla="*/ 2147483647 h 3726"/>
              <a:gd name="T8" fmla="*/ 2147483647 w 2563"/>
              <a:gd name="T9" fmla="*/ 2147483647 h 3726"/>
              <a:gd name="T10" fmla="*/ 2147483647 w 2563"/>
              <a:gd name="T11" fmla="*/ 2147483647 h 3726"/>
              <a:gd name="T12" fmla="*/ 2147483647 w 2563"/>
              <a:gd name="T13" fmla="*/ 2147483647 h 3726"/>
              <a:gd name="T14" fmla="*/ 2147483647 w 2563"/>
              <a:gd name="T15" fmla="*/ 2147483647 h 3726"/>
              <a:gd name="T16" fmla="*/ 2147483647 w 2563"/>
              <a:gd name="T17" fmla="*/ 2147483647 h 3726"/>
              <a:gd name="T18" fmla="*/ 2147483647 w 2563"/>
              <a:gd name="T19" fmla="*/ 2147483647 h 3726"/>
              <a:gd name="T20" fmla="*/ 2147483647 w 2563"/>
              <a:gd name="T21" fmla="*/ 2147483647 h 3726"/>
              <a:gd name="T22" fmla="*/ 2147483647 w 2563"/>
              <a:gd name="T23" fmla="*/ 2147483647 h 3726"/>
              <a:gd name="T24" fmla="*/ 2147483647 w 2563"/>
              <a:gd name="T25" fmla="*/ 2147483647 h 3726"/>
              <a:gd name="T26" fmla="*/ 2147483647 w 2563"/>
              <a:gd name="T27" fmla="*/ 2147483647 h 3726"/>
              <a:gd name="T28" fmla="*/ 2147483647 w 2563"/>
              <a:gd name="T29" fmla="*/ 2147483647 h 3726"/>
              <a:gd name="T30" fmla="*/ 2147483647 w 2563"/>
              <a:gd name="T31" fmla="*/ 2147483647 h 3726"/>
              <a:gd name="T32" fmla="*/ 2147483647 w 2563"/>
              <a:gd name="T33" fmla="*/ 2147483647 h 3726"/>
              <a:gd name="T34" fmla="*/ 2147483647 w 2563"/>
              <a:gd name="T35" fmla="*/ 2147483647 h 3726"/>
              <a:gd name="T36" fmla="*/ 2147483647 w 2563"/>
              <a:gd name="T37" fmla="*/ 2147483647 h 3726"/>
              <a:gd name="T38" fmla="*/ 2147483647 w 2563"/>
              <a:gd name="T39" fmla="*/ 2147483647 h 3726"/>
              <a:gd name="T40" fmla="*/ 2147483647 w 2563"/>
              <a:gd name="T41" fmla="*/ 2147483647 h 3726"/>
              <a:gd name="T42" fmla="*/ 2147483647 w 2563"/>
              <a:gd name="T43" fmla="*/ 2147483647 h 3726"/>
              <a:gd name="T44" fmla="*/ 2147483647 w 2563"/>
              <a:gd name="T45" fmla="*/ 2147483647 h 3726"/>
              <a:gd name="T46" fmla="*/ 2147483647 w 2563"/>
              <a:gd name="T47" fmla="*/ 2147483647 h 3726"/>
              <a:gd name="T48" fmla="*/ 2147483647 w 2563"/>
              <a:gd name="T49" fmla="*/ 2147483647 h 3726"/>
              <a:gd name="T50" fmla="*/ 2147483647 w 2563"/>
              <a:gd name="T51" fmla="*/ 2147483647 h 3726"/>
              <a:gd name="T52" fmla="*/ 2147483647 w 2563"/>
              <a:gd name="T53" fmla="*/ 2147483647 h 3726"/>
              <a:gd name="T54" fmla="*/ 2147483647 w 2563"/>
              <a:gd name="T55" fmla="*/ 2147483647 h 3726"/>
              <a:gd name="T56" fmla="*/ 2147483647 w 2563"/>
              <a:gd name="T57" fmla="*/ 2147483647 h 3726"/>
              <a:gd name="T58" fmla="*/ 2147483647 w 2563"/>
              <a:gd name="T59" fmla="*/ 2147483647 h 3726"/>
              <a:gd name="T60" fmla="*/ 2147483647 w 2563"/>
              <a:gd name="T61" fmla="*/ 2147483647 h 3726"/>
              <a:gd name="T62" fmla="*/ 2147483647 w 2563"/>
              <a:gd name="T63" fmla="*/ 2147483647 h 3726"/>
              <a:gd name="T64" fmla="*/ 2147483647 w 2563"/>
              <a:gd name="T65" fmla="*/ 2147483647 h 3726"/>
              <a:gd name="T66" fmla="*/ 2147483647 w 2563"/>
              <a:gd name="T67" fmla="*/ 2147483647 h 3726"/>
              <a:gd name="T68" fmla="*/ 2147483647 w 2563"/>
              <a:gd name="T69" fmla="*/ 2147483647 h 3726"/>
              <a:gd name="T70" fmla="*/ 2147483647 w 2563"/>
              <a:gd name="T71" fmla="*/ 2147483647 h 3726"/>
              <a:gd name="T72" fmla="*/ 2147483647 w 2563"/>
              <a:gd name="T73" fmla="*/ 2147483647 h 3726"/>
              <a:gd name="T74" fmla="*/ 2147483647 w 2563"/>
              <a:gd name="T75" fmla="*/ 2147483647 h 3726"/>
              <a:gd name="T76" fmla="*/ 2147483647 w 2563"/>
              <a:gd name="T77" fmla="*/ 2147483647 h 3726"/>
              <a:gd name="T78" fmla="*/ 2147483647 w 2563"/>
              <a:gd name="T79" fmla="*/ 2147483647 h 3726"/>
              <a:gd name="T80" fmla="*/ 2147483647 w 2563"/>
              <a:gd name="T81" fmla="*/ 2147483647 h 3726"/>
              <a:gd name="T82" fmla="*/ 2147483647 w 2563"/>
              <a:gd name="T83" fmla="*/ 2147483647 h 3726"/>
              <a:gd name="T84" fmla="*/ 2147483647 w 2563"/>
              <a:gd name="T85" fmla="*/ 2147483647 h 3726"/>
              <a:gd name="T86" fmla="*/ 2147483647 w 2563"/>
              <a:gd name="T87" fmla="*/ 2147483647 h 3726"/>
              <a:gd name="T88" fmla="*/ 2147483647 w 2563"/>
              <a:gd name="T89" fmla="*/ 2147483647 h 3726"/>
              <a:gd name="T90" fmla="*/ 2147483647 w 2563"/>
              <a:gd name="T91" fmla="*/ 2147483647 h 3726"/>
              <a:gd name="T92" fmla="*/ 2147483647 w 2563"/>
              <a:gd name="T93" fmla="*/ 2147483647 h 3726"/>
              <a:gd name="T94" fmla="*/ 2147483647 w 2563"/>
              <a:gd name="T95" fmla="*/ 2147483647 h 3726"/>
              <a:gd name="T96" fmla="*/ 2147483647 w 2563"/>
              <a:gd name="T97" fmla="*/ 2147483647 h 3726"/>
              <a:gd name="T98" fmla="*/ 2147483647 w 2563"/>
              <a:gd name="T99" fmla="*/ 2147483647 h 3726"/>
              <a:gd name="T100" fmla="*/ 2147483647 w 2563"/>
              <a:gd name="T101" fmla="*/ 2147483647 h 3726"/>
              <a:gd name="T102" fmla="*/ 2147483647 w 2563"/>
              <a:gd name="T103" fmla="*/ 2147483647 h 3726"/>
              <a:gd name="T104" fmla="*/ 2147483647 w 2563"/>
              <a:gd name="T105" fmla="*/ 2147483647 h 3726"/>
              <a:gd name="T106" fmla="*/ 2147483647 w 2563"/>
              <a:gd name="T107" fmla="*/ 2147483647 h 3726"/>
              <a:gd name="T108" fmla="*/ 2147483647 w 2563"/>
              <a:gd name="T109" fmla="*/ 2147483647 h 3726"/>
              <a:gd name="T110" fmla="*/ 2147483647 w 2563"/>
              <a:gd name="T111" fmla="*/ 2147483647 h 3726"/>
              <a:gd name="T112" fmla="*/ 2147483647 w 2563"/>
              <a:gd name="T113" fmla="*/ 2147483647 h 372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2563"/>
              <a:gd name="T172" fmla="*/ 0 h 3726"/>
              <a:gd name="T173" fmla="*/ 2563 w 2563"/>
              <a:gd name="T174" fmla="*/ 3726 h 372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2563" h="3726">
                <a:moveTo>
                  <a:pt x="1703" y="89"/>
                </a:moveTo>
                <a:lnTo>
                  <a:pt x="1550" y="0"/>
                </a:lnTo>
                <a:lnTo>
                  <a:pt x="1502" y="150"/>
                </a:lnTo>
                <a:lnTo>
                  <a:pt x="1414" y="125"/>
                </a:lnTo>
                <a:lnTo>
                  <a:pt x="1450" y="163"/>
                </a:lnTo>
                <a:lnTo>
                  <a:pt x="1506" y="188"/>
                </a:lnTo>
                <a:lnTo>
                  <a:pt x="1446" y="229"/>
                </a:lnTo>
                <a:lnTo>
                  <a:pt x="1466" y="388"/>
                </a:lnTo>
                <a:lnTo>
                  <a:pt x="1422" y="435"/>
                </a:lnTo>
                <a:lnTo>
                  <a:pt x="1362" y="456"/>
                </a:lnTo>
                <a:lnTo>
                  <a:pt x="1306" y="448"/>
                </a:lnTo>
                <a:lnTo>
                  <a:pt x="1274" y="410"/>
                </a:lnTo>
                <a:lnTo>
                  <a:pt x="1246" y="391"/>
                </a:lnTo>
                <a:lnTo>
                  <a:pt x="1222" y="354"/>
                </a:lnTo>
                <a:lnTo>
                  <a:pt x="1230" y="304"/>
                </a:lnTo>
                <a:lnTo>
                  <a:pt x="1202" y="267"/>
                </a:lnTo>
                <a:lnTo>
                  <a:pt x="1274" y="242"/>
                </a:lnTo>
                <a:lnTo>
                  <a:pt x="1286" y="192"/>
                </a:lnTo>
                <a:lnTo>
                  <a:pt x="1262" y="125"/>
                </a:lnTo>
                <a:lnTo>
                  <a:pt x="1198" y="104"/>
                </a:lnTo>
                <a:lnTo>
                  <a:pt x="1158" y="129"/>
                </a:lnTo>
                <a:lnTo>
                  <a:pt x="1070" y="142"/>
                </a:lnTo>
                <a:lnTo>
                  <a:pt x="1022" y="138"/>
                </a:lnTo>
                <a:lnTo>
                  <a:pt x="1070" y="183"/>
                </a:lnTo>
                <a:lnTo>
                  <a:pt x="1106" y="238"/>
                </a:lnTo>
                <a:lnTo>
                  <a:pt x="1130" y="279"/>
                </a:lnTo>
                <a:lnTo>
                  <a:pt x="1146" y="338"/>
                </a:lnTo>
                <a:lnTo>
                  <a:pt x="1142" y="402"/>
                </a:lnTo>
                <a:lnTo>
                  <a:pt x="1174" y="431"/>
                </a:lnTo>
                <a:lnTo>
                  <a:pt x="1222" y="548"/>
                </a:lnTo>
                <a:lnTo>
                  <a:pt x="1178" y="523"/>
                </a:lnTo>
                <a:lnTo>
                  <a:pt x="1122" y="498"/>
                </a:lnTo>
                <a:lnTo>
                  <a:pt x="1078" y="473"/>
                </a:lnTo>
                <a:lnTo>
                  <a:pt x="1062" y="568"/>
                </a:lnTo>
                <a:lnTo>
                  <a:pt x="1010" y="644"/>
                </a:lnTo>
                <a:lnTo>
                  <a:pt x="970" y="677"/>
                </a:lnTo>
                <a:lnTo>
                  <a:pt x="1066" y="819"/>
                </a:lnTo>
                <a:lnTo>
                  <a:pt x="1050" y="860"/>
                </a:lnTo>
                <a:lnTo>
                  <a:pt x="998" y="877"/>
                </a:lnTo>
                <a:lnTo>
                  <a:pt x="922" y="856"/>
                </a:lnTo>
                <a:lnTo>
                  <a:pt x="890" y="848"/>
                </a:lnTo>
                <a:lnTo>
                  <a:pt x="845" y="835"/>
                </a:lnTo>
                <a:lnTo>
                  <a:pt x="817" y="865"/>
                </a:lnTo>
                <a:lnTo>
                  <a:pt x="833" y="902"/>
                </a:lnTo>
                <a:lnTo>
                  <a:pt x="865" y="923"/>
                </a:lnTo>
                <a:lnTo>
                  <a:pt x="938" y="915"/>
                </a:lnTo>
                <a:lnTo>
                  <a:pt x="962" y="1019"/>
                </a:lnTo>
                <a:lnTo>
                  <a:pt x="902" y="1035"/>
                </a:lnTo>
                <a:lnTo>
                  <a:pt x="821" y="1006"/>
                </a:lnTo>
                <a:lnTo>
                  <a:pt x="733" y="960"/>
                </a:lnTo>
                <a:lnTo>
                  <a:pt x="700" y="919"/>
                </a:lnTo>
                <a:lnTo>
                  <a:pt x="652" y="739"/>
                </a:lnTo>
                <a:lnTo>
                  <a:pt x="616" y="685"/>
                </a:lnTo>
                <a:lnTo>
                  <a:pt x="544" y="635"/>
                </a:lnTo>
                <a:lnTo>
                  <a:pt x="508" y="585"/>
                </a:lnTo>
                <a:lnTo>
                  <a:pt x="484" y="535"/>
                </a:lnTo>
                <a:lnTo>
                  <a:pt x="652" y="610"/>
                </a:lnTo>
                <a:lnTo>
                  <a:pt x="781" y="623"/>
                </a:lnTo>
                <a:lnTo>
                  <a:pt x="865" y="606"/>
                </a:lnTo>
                <a:lnTo>
                  <a:pt x="902" y="585"/>
                </a:lnTo>
                <a:lnTo>
                  <a:pt x="934" y="531"/>
                </a:lnTo>
                <a:lnTo>
                  <a:pt x="950" y="485"/>
                </a:lnTo>
                <a:lnTo>
                  <a:pt x="950" y="418"/>
                </a:lnTo>
                <a:lnTo>
                  <a:pt x="878" y="375"/>
                </a:lnTo>
                <a:lnTo>
                  <a:pt x="845" y="391"/>
                </a:lnTo>
                <a:lnTo>
                  <a:pt x="723" y="313"/>
                </a:lnTo>
                <a:lnTo>
                  <a:pt x="616" y="313"/>
                </a:lnTo>
                <a:lnTo>
                  <a:pt x="460" y="325"/>
                </a:lnTo>
                <a:lnTo>
                  <a:pt x="412" y="338"/>
                </a:lnTo>
                <a:lnTo>
                  <a:pt x="388" y="338"/>
                </a:lnTo>
                <a:lnTo>
                  <a:pt x="360" y="310"/>
                </a:lnTo>
                <a:lnTo>
                  <a:pt x="380" y="250"/>
                </a:lnTo>
                <a:lnTo>
                  <a:pt x="346" y="249"/>
                </a:lnTo>
                <a:lnTo>
                  <a:pt x="326" y="284"/>
                </a:lnTo>
                <a:lnTo>
                  <a:pt x="292" y="279"/>
                </a:lnTo>
                <a:lnTo>
                  <a:pt x="266" y="288"/>
                </a:lnTo>
                <a:lnTo>
                  <a:pt x="252" y="313"/>
                </a:lnTo>
                <a:lnTo>
                  <a:pt x="214" y="346"/>
                </a:lnTo>
                <a:lnTo>
                  <a:pt x="209" y="402"/>
                </a:lnTo>
                <a:lnTo>
                  <a:pt x="201" y="423"/>
                </a:lnTo>
                <a:lnTo>
                  <a:pt x="201" y="456"/>
                </a:lnTo>
                <a:lnTo>
                  <a:pt x="238" y="482"/>
                </a:lnTo>
                <a:lnTo>
                  <a:pt x="242" y="507"/>
                </a:lnTo>
                <a:lnTo>
                  <a:pt x="265" y="539"/>
                </a:lnTo>
                <a:lnTo>
                  <a:pt x="273" y="564"/>
                </a:lnTo>
                <a:lnTo>
                  <a:pt x="274" y="598"/>
                </a:lnTo>
                <a:lnTo>
                  <a:pt x="269" y="634"/>
                </a:lnTo>
                <a:lnTo>
                  <a:pt x="284" y="695"/>
                </a:lnTo>
                <a:lnTo>
                  <a:pt x="310" y="749"/>
                </a:lnTo>
                <a:lnTo>
                  <a:pt x="304" y="835"/>
                </a:lnTo>
                <a:lnTo>
                  <a:pt x="334" y="910"/>
                </a:lnTo>
                <a:lnTo>
                  <a:pt x="341" y="981"/>
                </a:lnTo>
                <a:lnTo>
                  <a:pt x="353" y="1012"/>
                </a:lnTo>
                <a:lnTo>
                  <a:pt x="405" y="1055"/>
                </a:lnTo>
                <a:lnTo>
                  <a:pt x="424" y="1098"/>
                </a:lnTo>
                <a:lnTo>
                  <a:pt x="424" y="1136"/>
                </a:lnTo>
                <a:lnTo>
                  <a:pt x="408" y="1199"/>
                </a:lnTo>
                <a:lnTo>
                  <a:pt x="401" y="1213"/>
                </a:lnTo>
                <a:lnTo>
                  <a:pt x="408" y="1230"/>
                </a:lnTo>
                <a:lnTo>
                  <a:pt x="388" y="1265"/>
                </a:lnTo>
                <a:lnTo>
                  <a:pt x="358" y="1280"/>
                </a:lnTo>
                <a:lnTo>
                  <a:pt x="352" y="1301"/>
                </a:lnTo>
                <a:lnTo>
                  <a:pt x="314" y="1357"/>
                </a:lnTo>
                <a:lnTo>
                  <a:pt x="281" y="1375"/>
                </a:lnTo>
                <a:lnTo>
                  <a:pt x="276" y="1411"/>
                </a:lnTo>
                <a:lnTo>
                  <a:pt x="297" y="1408"/>
                </a:lnTo>
                <a:lnTo>
                  <a:pt x="314" y="1387"/>
                </a:lnTo>
                <a:lnTo>
                  <a:pt x="328" y="1391"/>
                </a:lnTo>
                <a:lnTo>
                  <a:pt x="336" y="1412"/>
                </a:lnTo>
                <a:lnTo>
                  <a:pt x="313" y="1429"/>
                </a:lnTo>
                <a:lnTo>
                  <a:pt x="348" y="1465"/>
                </a:lnTo>
                <a:lnTo>
                  <a:pt x="368" y="1464"/>
                </a:lnTo>
                <a:lnTo>
                  <a:pt x="392" y="1479"/>
                </a:lnTo>
                <a:lnTo>
                  <a:pt x="424" y="1509"/>
                </a:lnTo>
                <a:lnTo>
                  <a:pt x="436" y="1546"/>
                </a:lnTo>
                <a:lnTo>
                  <a:pt x="393" y="1512"/>
                </a:lnTo>
                <a:lnTo>
                  <a:pt x="372" y="1496"/>
                </a:lnTo>
                <a:lnTo>
                  <a:pt x="346" y="1493"/>
                </a:lnTo>
                <a:lnTo>
                  <a:pt x="349" y="1509"/>
                </a:lnTo>
                <a:lnTo>
                  <a:pt x="328" y="1501"/>
                </a:lnTo>
                <a:lnTo>
                  <a:pt x="304" y="1501"/>
                </a:lnTo>
                <a:lnTo>
                  <a:pt x="308" y="1534"/>
                </a:lnTo>
                <a:lnTo>
                  <a:pt x="313" y="1554"/>
                </a:lnTo>
                <a:lnTo>
                  <a:pt x="304" y="1596"/>
                </a:lnTo>
                <a:lnTo>
                  <a:pt x="293" y="1608"/>
                </a:lnTo>
                <a:lnTo>
                  <a:pt x="256" y="1608"/>
                </a:lnTo>
                <a:lnTo>
                  <a:pt x="252" y="1633"/>
                </a:lnTo>
                <a:lnTo>
                  <a:pt x="272" y="1658"/>
                </a:lnTo>
                <a:lnTo>
                  <a:pt x="284" y="1701"/>
                </a:lnTo>
                <a:lnTo>
                  <a:pt x="310" y="1721"/>
                </a:lnTo>
                <a:lnTo>
                  <a:pt x="310" y="1743"/>
                </a:lnTo>
                <a:lnTo>
                  <a:pt x="300" y="1755"/>
                </a:lnTo>
                <a:lnTo>
                  <a:pt x="302" y="1771"/>
                </a:lnTo>
                <a:lnTo>
                  <a:pt x="313" y="1785"/>
                </a:lnTo>
                <a:lnTo>
                  <a:pt x="334" y="1837"/>
                </a:lnTo>
                <a:lnTo>
                  <a:pt x="354" y="1858"/>
                </a:lnTo>
                <a:lnTo>
                  <a:pt x="372" y="1867"/>
                </a:lnTo>
                <a:lnTo>
                  <a:pt x="378" y="1915"/>
                </a:lnTo>
                <a:lnTo>
                  <a:pt x="358" y="1942"/>
                </a:lnTo>
                <a:lnTo>
                  <a:pt x="330" y="1971"/>
                </a:lnTo>
                <a:lnTo>
                  <a:pt x="318" y="1993"/>
                </a:lnTo>
                <a:lnTo>
                  <a:pt x="304" y="1999"/>
                </a:lnTo>
                <a:lnTo>
                  <a:pt x="280" y="1997"/>
                </a:lnTo>
                <a:lnTo>
                  <a:pt x="270" y="2010"/>
                </a:lnTo>
                <a:lnTo>
                  <a:pt x="277" y="2020"/>
                </a:lnTo>
                <a:lnTo>
                  <a:pt x="281" y="2065"/>
                </a:lnTo>
                <a:lnTo>
                  <a:pt x="260" y="2068"/>
                </a:lnTo>
                <a:lnTo>
                  <a:pt x="240" y="2086"/>
                </a:lnTo>
                <a:lnTo>
                  <a:pt x="236" y="2115"/>
                </a:lnTo>
                <a:lnTo>
                  <a:pt x="228" y="2139"/>
                </a:lnTo>
                <a:lnTo>
                  <a:pt x="221" y="2210"/>
                </a:lnTo>
                <a:lnTo>
                  <a:pt x="196" y="2209"/>
                </a:lnTo>
                <a:lnTo>
                  <a:pt x="176" y="2215"/>
                </a:lnTo>
                <a:lnTo>
                  <a:pt x="158" y="2239"/>
                </a:lnTo>
                <a:lnTo>
                  <a:pt x="136" y="2254"/>
                </a:lnTo>
                <a:lnTo>
                  <a:pt x="112" y="2239"/>
                </a:lnTo>
                <a:lnTo>
                  <a:pt x="84" y="2245"/>
                </a:lnTo>
                <a:lnTo>
                  <a:pt x="81" y="2277"/>
                </a:lnTo>
                <a:lnTo>
                  <a:pt x="94" y="2314"/>
                </a:lnTo>
                <a:lnTo>
                  <a:pt x="102" y="2373"/>
                </a:lnTo>
                <a:lnTo>
                  <a:pt x="64" y="2427"/>
                </a:lnTo>
                <a:lnTo>
                  <a:pt x="81" y="2452"/>
                </a:lnTo>
                <a:lnTo>
                  <a:pt x="73" y="2489"/>
                </a:lnTo>
                <a:lnTo>
                  <a:pt x="76" y="2524"/>
                </a:lnTo>
                <a:lnTo>
                  <a:pt x="93" y="2539"/>
                </a:lnTo>
                <a:lnTo>
                  <a:pt x="118" y="2581"/>
                </a:lnTo>
                <a:lnTo>
                  <a:pt x="136" y="2639"/>
                </a:lnTo>
                <a:lnTo>
                  <a:pt x="133" y="2674"/>
                </a:lnTo>
                <a:lnTo>
                  <a:pt x="42" y="2762"/>
                </a:lnTo>
                <a:lnTo>
                  <a:pt x="61" y="2827"/>
                </a:lnTo>
                <a:lnTo>
                  <a:pt x="21" y="2870"/>
                </a:lnTo>
                <a:lnTo>
                  <a:pt x="0" y="2890"/>
                </a:lnTo>
                <a:lnTo>
                  <a:pt x="0" y="2917"/>
                </a:lnTo>
                <a:lnTo>
                  <a:pt x="29" y="2967"/>
                </a:lnTo>
                <a:lnTo>
                  <a:pt x="65" y="2969"/>
                </a:lnTo>
                <a:lnTo>
                  <a:pt x="80" y="2974"/>
                </a:lnTo>
                <a:lnTo>
                  <a:pt x="106" y="2958"/>
                </a:lnTo>
                <a:lnTo>
                  <a:pt x="133" y="2954"/>
                </a:lnTo>
                <a:lnTo>
                  <a:pt x="152" y="2965"/>
                </a:lnTo>
                <a:lnTo>
                  <a:pt x="178" y="2963"/>
                </a:lnTo>
                <a:lnTo>
                  <a:pt x="212" y="2949"/>
                </a:lnTo>
                <a:lnTo>
                  <a:pt x="232" y="2956"/>
                </a:lnTo>
                <a:lnTo>
                  <a:pt x="249" y="2972"/>
                </a:lnTo>
                <a:lnTo>
                  <a:pt x="274" y="2973"/>
                </a:lnTo>
                <a:lnTo>
                  <a:pt x="302" y="2951"/>
                </a:lnTo>
                <a:lnTo>
                  <a:pt x="345" y="2949"/>
                </a:lnTo>
                <a:lnTo>
                  <a:pt x="364" y="2928"/>
                </a:lnTo>
                <a:lnTo>
                  <a:pt x="390" y="2937"/>
                </a:lnTo>
                <a:lnTo>
                  <a:pt x="412" y="2984"/>
                </a:lnTo>
                <a:lnTo>
                  <a:pt x="440" y="3006"/>
                </a:lnTo>
                <a:lnTo>
                  <a:pt x="455" y="3045"/>
                </a:lnTo>
                <a:lnTo>
                  <a:pt x="480" y="3074"/>
                </a:lnTo>
                <a:lnTo>
                  <a:pt x="488" y="3099"/>
                </a:lnTo>
                <a:lnTo>
                  <a:pt x="485" y="3134"/>
                </a:lnTo>
                <a:lnTo>
                  <a:pt x="485" y="3161"/>
                </a:lnTo>
                <a:lnTo>
                  <a:pt x="505" y="3191"/>
                </a:lnTo>
                <a:lnTo>
                  <a:pt x="511" y="3241"/>
                </a:lnTo>
                <a:lnTo>
                  <a:pt x="528" y="3250"/>
                </a:lnTo>
                <a:lnTo>
                  <a:pt x="559" y="3254"/>
                </a:lnTo>
                <a:lnTo>
                  <a:pt x="600" y="3245"/>
                </a:lnTo>
                <a:lnTo>
                  <a:pt x="639" y="3254"/>
                </a:lnTo>
                <a:lnTo>
                  <a:pt x="665" y="3236"/>
                </a:lnTo>
                <a:lnTo>
                  <a:pt x="636" y="3212"/>
                </a:lnTo>
                <a:lnTo>
                  <a:pt x="625" y="3168"/>
                </a:lnTo>
                <a:lnTo>
                  <a:pt x="656" y="3208"/>
                </a:lnTo>
                <a:lnTo>
                  <a:pt x="667" y="3200"/>
                </a:lnTo>
                <a:lnTo>
                  <a:pt x="648" y="3175"/>
                </a:lnTo>
                <a:lnTo>
                  <a:pt x="672" y="3187"/>
                </a:lnTo>
                <a:lnTo>
                  <a:pt x="692" y="3173"/>
                </a:lnTo>
                <a:lnTo>
                  <a:pt x="703" y="3149"/>
                </a:lnTo>
                <a:lnTo>
                  <a:pt x="692" y="3133"/>
                </a:lnTo>
                <a:lnTo>
                  <a:pt x="667" y="3116"/>
                </a:lnTo>
                <a:lnTo>
                  <a:pt x="701" y="3119"/>
                </a:lnTo>
                <a:lnTo>
                  <a:pt x="700" y="3095"/>
                </a:lnTo>
                <a:lnTo>
                  <a:pt x="716" y="3086"/>
                </a:lnTo>
                <a:lnTo>
                  <a:pt x="736" y="3065"/>
                </a:lnTo>
                <a:lnTo>
                  <a:pt x="747" y="3062"/>
                </a:lnTo>
                <a:lnTo>
                  <a:pt x="765" y="3061"/>
                </a:lnTo>
                <a:lnTo>
                  <a:pt x="781" y="3083"/>
                </a:lnTo>
                <a:lnTo>
                  <a:pt x="747" y="3095"/>
                </a:lnTo>
                <a:lnTo>
                  <a:pt x="748" y="3109"/>
                </a:lnTo>
                <a:lnTo>
                  <a:pt x="783" y="3123"/>
                </a:lnTo>
                <a:lnTo>
                  <a:pt x="788" y="3112"/>
                </a:lnTo>
                <a:lnTo>
                  <a:pt x="807" y="3118"/>
                </a:lnTo>
                <a:lnTo>
                  <a:pt x="829" y="3111"/>
                </a:lnTo>
                <a:lnTo>
                  <a:pt x="856" y="3105"/>
                </a:lnTo>
                <a:lnTo>
                  <a:pt x="874" y="3099"/>
                </a:lnTo>
                <a:lnTo>
                  <a:pt x="880" y="3122"/>
                </a:lnTo>
                <a:lnTo>
                  <a:pt x="847" y="3145"/>
                </a:lnTo>
                <a:lnTo>
                  <a:pt x="837" y="3176"/>
                </a:lnTo>
                <a:lnTo>
                  <a:pt x="821" y="3198"/>
                </a:lnTo>
                <a:lnTo>
                  <a:pt x="817" y="3229"/>
                </a:lnTo>
                <a:lnTo>
                  <a:pt x="845" y="3238"/>
                </a:lnTo>
                <a:lnTo>
                  <a:pt x="861" y="3241"/>
                </a:lnTo>
                <a:lnTo>
                  <a:pt x="880" y="3241"/>
                </a:lnTo>
                <a:lnTo>
                  <a:pt x="892" y="3245"/>
                </a:lnTo>
                <a:lnTo>
                  <a:pt x="900" y="3269"/>
                </a:lnTo>
                <a:lnTo>
                  <a:pt x="908" y="3290"/>
                </a:lnTo>
                <a:lnTo>
                  <a:pt x="900" y="3336"/>
                </a:lnTo>
                <a:lnTo>
                  <a:pt x="935" y="3352"/>
                </a:lnTo>
                <a:lnTo>
                  <a:pt x="948" y="3340"/>
                </a:lnTo>
                <a:lnTo>
                  <a:pt x="963" y="3316"/>
                </a:lnTo>
                <a:lnTo>
                  <a:pt x="975" y="3287"/>
                </a:lnTo>
                <a:lnTo>
                  <a:pt x="998" y="3275"/>
                </a:lnTo>
                <a:lnTo>
                  <a:pt x="1022" y="3257"/>
                </a:lnTo>
                <a:lnTo>
                  <a:pt x="1035" y="3227"/>
                </a:lnTo>
                <a:lnTo>
                  <a:pt x="1048" y="3233"/>
                </a:lnTo>
                <a:lnTo>
                  <a:pt x="1062" y="3240"/>
                </a:lnTo>
                <a:lnTo>
                  <a:pt x="1086" y="3245"/>
                </a:lnTo>
                <a:lnTo>
                  <a:pt x="1116" y="3227"/>
                </a:lnTo>
                <a:lnTo>
                  <a:pt x="1134" y="3187"/>
                </a:lnTo>
                <a:lnTo>
                  <a:pt x="1104" y="3187"/>
                </a:lnTo>
                <a:lnTo>
                  <a:pt x="1084" y="3198"/>
                </a:lnTo>
                <a:lnTo>
                  <a:pt x="1074" y="3184"/>
                </a:lnTo>
                <a:lnTo>
                  <a:pt x="1058" y="3200"/>
                </a:lnTo>
                <a:lnTo>
                  <a:pt x="1032" y="3200"/>
                </a:lnTo>
                <a:lnTo>
                  <a:pt x="1012" y="3190"/>
                </a:lnTo>
                <a:lnTo>
                  <a:pt x="1006" y="3158"/>
                </a:lnTo>
                <a:lnTo>
                  <a:pt x="988" y="3136"/>
                </a:lnTo>
                <a:lnTo>
                  <a:pt x="975" y="3123"/>
                </a:lnTo>
                <a:lnTo>
                  <a:pt x="967" y="3118"/>
                </a:lnTo>
                <a:lnTo>
                  <a:pt x="952" y="3108"/>
                </a:lnTo>
                <a:lnTo>
                  <a:pt x="918" y="3104"/>
                </a:lnTo>
                <a:lnTo>
                  <a:pt x="891" y="3076"/>
                </a:lnTo>
                <a:lnTo>
                  <a:pt x="932" y="3072"/>
                </a:lnTo>
                <a:lnTo>
                  <a:pt x="968" y="3062"/>
                </a:lnTo>
                <a:lnTo>
                  <a:pt x="994" y="3033"/>
                </a:lnTo>
                <a:lnTo>
                  <a:pt x="1088" y="2991"/>
                </a:lnTo>
                <a:lnTo>
                  <a:pt x="1146" y="2949"/>
                </a:lnTo>
                <a:lnTo>
                  <a:pt x="1234" y="2924"/>
                </a:lnTo>
                <a:lnTo>
                  <a:pt x="1302" y="2901"/>
                </a:lnTo>
                <a:lnTo>
                  <a:pt x="1346" y="2903"/>
                </a:lnTo>
                <a:lnTo>
                  <a:pt x="1290" y="2949"/>
                </a:lnTo>
                <a:lnTo>
                  <a:pt x="1326" y="2970"/>
                </a:lnTo>
                <a:lnTo>
                  <a:pt x="1254" y="2979"/>
                </a:lnTo>
                <a:lnTo>
                  <a:pt x="1256" y="3009"/>
                </a:lnTo>
                <a:lnTo>
                  <a:pt x="1309" y="3044"/>
                </a:lnTo>
                <a:lnTo>
                  <a:pt x="1270" y="3047"/>
                </a:lnTo>
                <a:lnTo>
                  <a:pt x="1242" y="3083"/>
                </a:lnTo>
                <a:lnTo>
                  <a:pt x="1226" y="3118"/>
                </a:lnTo>
                <a:lnTo>
                  <a:pt x="1222" y="3170"/>
                </a:lnTo>
                <a:lnTo>
                  <a:pt x="1195" y="3204"/>
                </a:lnTo>
                <a:lnTo>
                  <a:pt x="1179" y="3200"/>
                </a:lnTo>
                <a:lnTo>
                  <a:pt x="1158" y="3193"/>
                </a:lnTo>
                <a:lnTo>
                  <a:pt x="1170" y="3220"/>
                </a:lnTo>
                <a:lnTo>
                  <a:pt x="1152" y="3236"/>
                </a:lnTo>
                <a:lnTo>
                  <a:pt x="1204" y="3254"/>
                </a:lnTo>
                <a:lnTo>
                  <a:pt x="1246" y="3291"/>
                </a:lnTo>
                <a:lnTo>
                  <a:pt x="1322" y="3302"/>
                </a:lnTo>
                <a:lnTo>
                  <a:pt x="1422" y="3312"/>
                </a:lnTo>
                <a:lnTo>
                  <a:pt x="1486" y="3325"/>
                </a:lnTo>
                <a:lnTo>
                  <a:pt x="1562" y="3337"/>
                </a:lnTo>
                <a:lnTo>
                  <a:pt x="1645" y="3364"/>
                </a:lnTo>
                <a:lnTo>
                  <a:pt x="1686" y="3373"/>
                </a:lnTo>
                <a:lnTo>
                  <a:pt x="1718" y="3404"/>
                </a:lnTo>
                <a:lnTo>
                  <a:pt x="1730" y="3441"/>
                </a:lnTo>
                <a:lnTo>
                  <a:pt x="1734" y="3486"/>
                </a:lnTo>
                <a:lnTo>
                  <a:pt x="1809" y="3490"/>
                </a:lnTo>
                <a:lnTo>
                  <a:pt x="1838" y="3454"/>
                </a:lnTo>
                <a:lnTo>
                  <a:pt x="1861" y="3459"/>
                </a:lnTo>
                <a:lnTo>
                  <a:pt x="1866" y="3479"/>
                </a:lnTo>
                <a:lnTo>
                  <a:pt x="1926" y="3493"/>
                </a:lnTo>
                <a:lnTo>
                  <a:pt x="1957" y="3573"/>
                </a:lnTo>
                <a:lnTo>
                  <a:pt x="2068" y="3578"/>
                </a:lnTo>
                <a:lnTo>
                  <a:pt x="2104" y="3625"/>
                </a:lnTo>
                <a:lnTo>
                  <a:pt x="2134" y="3647"/>
                </a:lnTo>
                <a:lnTo>
                  <a:pt x="2170" y="3651"/>
                </a:lnTo>
                <a:lnTo>
                  <a:pt x="2215" y="3680"/>
                </a:lnTo>
                <a:lnTo>
                  <a:pt x="2263" y="3664"/>
                </a:lnTo>
                <a:lnTo>
                  <a:pt x="2283" y="3635"/>
                </a:lnTo>
                <a:lnTo>
                  <a:pt x="2307" y="3594"/>
                </a:lnTo>
                <a:lnTo>
                  <a:pt x="2351" y="3598"/>
                </a:lnTo>
                <a:lnTo>
                  <a:pt x="2371" y="3622"/>
                </a:lnTo>
                <a:lnTo>
                  <a:pt x="2355" y="3676"/>
                </a:lnTo>
                <a:lnTo>
                  <a:pt x="2439" y="3726"/>
                </a:lnTo>
                <a:lnTo>
                  <a:pt x="2439" y="3655"/>
                </a:lnTo>
                <a:lnTo>
                  <a:pt x="2439" y="3630"/>
                </a:lnTo>
                <a:lnTo>
                  <a:pt x="2455" y="3618"/>
                </a:lnTo>
                <a:lnTo>
                  <a:pt x="2479" y="3660"/>
                </a:lnTo>
                <a:lnTo>
                  <a:pt x="2463" y="3541"/>
                </a:lnTo>
                <a:lnTo>
                  <a:pt x="2487" y="3491"/>
                </a:lnTo>
                <a:lnTo>
                  <a:pt x="2511" y="3466"/>
                </a:lnTo>
                <a:lnTo>
                  <a:pt x="2543" y="3441"/>
                </a:lnTo>
                <a:lnTo>
                  <a:pt x="2475" y="3429"/>
                </a:lnTo>
                <a:lnTo>
                  <a:pt x="2439" y="3429"/>
                </a:lnTo>
                <a:lnTo>
                  <a:pt x="2319" y="3316"/>
                </a:lnTo>
                <a:lnTo>
                  <a:pt x="2263" y="3254"/>
                </a:lnTo>
                <a:lnTo>
                  <a:pt x="2239" y="3129"/>
                </a:lnTo>
                <a:lnTo>
                  <a:pt x="2227" y="3204"/>
                </a:lnTo>
                <a:lnTo>
                  <a:pt x="2211" y="3124"/>
                </a:lnTo>
                <a:lnTo>
                  <a:pt x="2138" y="3054"/>
                </a:lnTo>
                <a:lnTo>
                  <a:pt x="2102" y="2991"/>
                </a:lnTo>
                <a:lnTo>
                  <a:pt x="2114" y="2916"/>
                </a:lnTo>
                <a:lnTo>
                  <a:pt x="2138" y="2866"/>
                </a:lnTo>
                <a:lnTo>
                  <a:pt x="2162" y="2792"/>
                </a:lnTo>
                <a:lnTo>
                  <a:pt x="2199" y="2731"/>
                </a:lnTo>
                <a:lnTo>
                  <a:pt x="2199" y="2681"/>
                </a:lnTo>
                <a:lnTo>
                  <a:pt x="2283" y="2681"/>
                </a:lnTo>
                <a:lnTo>
                  <a:pt x="2197" y="2680"/>
                </a:lnTo>
                <a:lnTo>
                  <a:pt x="2192" y="2746"/>
                </a:lnTo>
                <a:lnTo>
                  <a:pt x="2149" y="2808"/>
                </a:lnTo>
                <a:lnTo>
                  <a:pt x="2138" y="2858"/>
                </a:lnTo>
                <a:lnTo>
                  <a:pt x="2114" y="2905"/>
                </a:lnTo>
                <a:lnTo>
                  <a:pt x="2106" y="2947"/>
                </a:lnTo>
                <a:lnTo>
                  <a:pt x="2104" y="2991"/>
                </a:lnTo>
                <a:lnTo>
                  <a:pt x="2141" y="3058"/>
                </a:lnTo>
                <a:lnTo>
                  <a:pt x="2181" y="3094"/>
                </a:lnTo>
                <a:lnTo>
                  <a:pt x="2203" y="3119"/>
                </a:lnTo>
                <a:lnTo>
                  <a:pt x="2221" y="3205"/>
                </a:lnTo>
                <a:lnTo>
                  <a:pt x="2240" y="3130"/>
                </a:lnTo>
                <a:lnTo>
                  <a:pt x="2221" y="3200"/>
                </a:lnTo>
                <a:lnTo>
                  <a:pt x="2211" y="3155"/>
                </a:lnTo>
                <a:lnTo>
                  <a:pt x="2205" y="3124"/>
                </a:lnTo>
                <a:lnTo>
                  <a:pt x="2184" y="3097"/>
                </a:lnTo>
                <a:lnTo>
                  <a:pt x="2162" y="3080"/>
                </a:lnTo>
                <a:lnTo>
                  <a:pt x="2138" y="3061"/>
                </a:lnTo>
                <a:lnTo>
                  <a:pt x="2128" y="3038"/>
                </a:lnTo>
                <a:lnTo>
                  <a:pt x="2114" y="3019"/>
                </a:lnTo>
                <a:lnTo>
                  <a:pt x="2106" y="2994"/>
                </a:lnTo>
                <a:lnTo>
                  <a:pt x="2106" y="2977"/>
                </a:lnTo>
                <a:lnTo>
                  <a:pt x="2109" y="2944"/>
                </a:lnTo>
                <a:lnTo>
                  <a:pt x="2128" y="2888"/>
                </a:lnTo>
                <a:lnTo>
                  <a:pt x="2144" y="2855"/>
                </a:lnTo>
                <a:lnTo>
                  <a:pt x="2146" y="2827"/>
                </a:lnTo>
                <a:lnTo>
                  <a:pt x="2157" y="2802"/>
                </a:lnTo>
                <a:lnTo>
                  <a:pt x="2173" y="2777"/>
                </a:lnTo>
                <a:lnTo>
                  <a:pt x="2186" y="2755"/>
                </a:lnTo>
                <a:lnTo>
                  <a:pt x="2197" y="2730"/>
                </a:lnTo>
                <a:lnTo>
                  <a:pt x="2197" y="2699"/>
                </a:lnTo>
                <a:lnTo>
                  <a:pt x="2203" y="2680"/>
                </a:lnTo>
                <a:lnTo>
                  <a:pt x="2245" y="2682"/>
                </a:lnTo>
                <a:lnTo>
                  <a:pt x="2283" y="2680"/>
                </a:lnTo>
                <a:lnTo>
                  <a:pt x="2315" y="2644"/>
                </a:lnTo>
                <a:lnTo>
                  <a:pt x="2336" y="2616"/>
                </a:lnTo>
                <a:lnTo>
                  <a:pt x="2363" y="2596"/>
                </a:lnTo>
                <a:lnTo>
                  <a:pt x="2320" y="2538"/>
                </a:lnTo>
                <a:lnTo>
                  <a:pt x="2275" y="2480"/>
                </a:lnTo>
                <a:lnTo>
                  <a:pt x="2275" y="2388"/>
                </a:lnTo>
                <a:lnTo>
                  <a:pt x="2363" y="2338"/>
                </a:lnTo>
                <a:lnTo>
                  <a:pt x="2467" y="2304"/>
                </a:lnTo>
                <a:lnTo>
                  <a:pt x="2555" y="2254"/>
                </a:lnTo>
                <a:lnTo>
                  <a:pt x="2563" y="2196"/>
                </a:lnTo>
                <a:lnTo>
                  <a:pt x="2467" y="2121"/>
                </a:lnTo>
                <a:lnTo>
                  <a:pt x="2371" y="2021"/>
                </a:lnTo>
                <a:lnTo>
                  <a:pt x="2299" y="1963"/>
                </a:lnTo>
                <a:lnTo>
                  <a:pt x="2307" y="1821"/>
                </a:lnTo>
                <a:lnTo>
                  <a:pt x="2170" y="1687"/>
                </a:lnTo>
                <a:lnTo>
                  <a:pt x="2034" y="1496"/>
                </a:lnTo>
                <a:lnTo>
                  <a:pt x="1930" y="1295"/>
                </a:lnTo>
                <a:lnTo>
                  <a:pt x="1866" y="1120"/>
                </a:lnTo>
                <a:lnTo>
                  <a:pt x="1786" y="920"/>
                </a:lnTo>
                <a:lnTo>
                  <a:pt x="1738" y="737"/>
                </a:lnTo>
                <a:lnTo>
                  <a:pt x="1754" y="570"/>
                </a:lnTo>
                <a:lnTo>
                  <a:pt x="1794" y="420"/>
                </a:lnTo>
                <a:lnTo>
                  <a:pt x="1810" y="245"/>
                </a:lnTo>
                <a:lnTo>
                  <a:pt x="1794" y="128"/>
                </a:lnTo>
                <a:lnTo>
                  <a:pt x="1703" y="89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49" name="Freeform 9"/>
          <p:cNvSpPr>
            <a:spLocks/>
          </p:cNvSpPr>
          <p:nvPr/>
        </p:nvSpPr>
        <p:spPr bwMode="auto">
          <a:xfrm>
            <a:off x="3708400" y="4500563"/>
            <a:ext cx="358775" cy="503237"/>
          </a:xfrm>
          <a:custGeom>
            <a:avLst/>
            <a:gdLst>
              <a:gd name="T0" fmla="*/ 2147483647 w 408"/>
              <a:gd name="T1" fmla="*/ 0 h 605"/>
              <a:gd name="T2" fmla="*/ 2147483647 w 408"/>
              <a:gd name="T3" fmla="*/ 2147483647 h 605"/>
              <a:gd name="T4" fmla="*/ 2147483647 w 408"/>
              <a:gd name="T5" fmla="*/ 2147483647 h 605"/>
              <a:gd name="T6" fmla="*/ 2147483647 w 408"/>
              <a:gd name="T7" fmla="*/ 2147483647 h 605"/>
              <a:gd name="T8" fmla="*/ 2147483647 w 408"/>
              <a:gd name="T9" fmla="*/ 2147483647 h 605"/>
              <a:gd name="T10" fmla="*/ 2147483647 w 408"/>
              <a:gd name="T11" fmla="*/ 2147483647 h 605"/>
              <a:gd name="T12" fmla="*/ 2147483647 w 408"/>
              <a:gd name="T13" fmla="*/ 2147483647 h 605"/>
              <a:gd name="T14" fmla="*/ 2147483647 w 408"/>
              <a:gd name="T15" fmla="*/ 2147483647 h 605"/>
              <a:gd name="T16" fmla="*/ 2147483647 w 408"/>
              <a:gd name="T17" fmla="*/ 2147483647 h 605"/>
              <a:gd name="T18" fmla="*/ 2147483647 w 408"/>
              <a:gd name="T19" fmla="*/ 2147483647 h 605"/>
              <a:gd name="T20" fmla="*/ 2147483647 w 408"/>
              <a:gd name="T21" fmla="*/ 2147483647 h 605"/>
              <a:gd name="T22" fmla="*/ 2147483647 w 408"/>
              <a:gd name="T23" fmla="*/ 2147483647 h 605"/>
              <a:gd name="T24" fmla="*/ 2147483647 w 408"/>
              <a:gd name="T25" fmla="*/ 2147483647 h 605"/>
              <a:gd name="T26" fmla="*/ 2147483647 w 408"/>
              <a:gd name="T27" fmla="*/ 2147483647 h 605"/>
              <a:gd name="T28" fmla="*/ 2147483647 w 408"/>
              <a:gd name="T29" fmla="*/ 2147483647 h 605"/>
              <a:gd name="T30" fmla="*/ 2147483647 w 408"/>
              <a:gd name="T31" fmla="*/ 2147483647 h 605"/>
              <a:gd name="T32" fmla="*/ 2147483647 w 408"/>
              <a:gd name="T33" fmla="*/ 2147483647 h 605"/>
              <a:gd name="T34" fmla="*/ 2147483647 w 408"/>
              <a:gd name="T35" fmla="*/ 2147483647 h 605"/>
              <a:gd name="T36" fmla="*/ 2147483647 w 408"/>
              <a:gd name="T37" fmla="*/ 2147483647 h 605"/>
              <a:gd name="T38" fmla="*/ 2147483647 w 408"/>
              <a:gd name="T39" fmla="*/ 2147483647 h 605"/>
              <a:gd name="T40" fmla="*/ 2147483647 w 408"/>
              <a:gd name="T41" fmla="*/ 2147483647 h 605"/>
              <a:gd name="T42" fmla="*/ 0 w 408"/>
              <a:gd name="T43" fmla="*/ 2147483647 h 605"/>
              <a:gd name="T44" fmla="*/ 2147483647 w 408"/>
              <a:gd name="T45" fmla="*/ 2147483647 h 605"/>
              <a:gd name="T46" fmla="*/ 2147483647 w 408"/>
              <a:gd name="T47" fmla="*/ 2147483647 h 605"/>
              <a:gd name="T48" fmla="*/ 2147483647 w 408"/>
              <a:gd name="T49" fmla="*/ 2147483647 h 605"/>
              <a:gd name="T50" fmla="*/ 2147483647 w 408"/>
              <a:gd name="T51" fmla="*/ 2147483647 h 605"/>
              <a:gd name="T52" fmla="*/ 2147483647 w 408"/>
              <a:gd name="T53" fmla="*/ 2147483647 h 605"/>
              <a:gd name="T54" fmla="*/ 2147483647 w 408"/>
              <a:gd name="T55" fmla="*/ 2147483647 h 605"/>
              <a:gd name="T56" fmla="*/ 2147483647 w 408"/>
              <a:gd name="T57" fmla="*/ 2147483647 h 605"/>
              <a:gd name="T58" fmla="*/ 2147483647 w 408"/>
              <a:gd name="T59" fmla="*/ 2147483647 h 605"/>
              <a:gd name="T60" fmla="*/ 2147483647 w 408"/>
              <a:gd name="T61" fmla="*/ 2147483647 h 605"/>
              <a:gd name="T62" fmla="*/ 2147483647 w 408"/>
              <a:gd name="T63" fmla="*/ 2147483647 h 605"/>
              <a:gd name="T64" fmla="*/ 2147483647 w 408"/>
              <a:gd name="T65" fmla="*/ 2147483647 h 605"/>
              <a:gd name="T66" fmla="*/ 2147483647 w 408"/>
              <a:gd name="T67" fmla="*/ 2147483647 h 605"/>
              <a:gd name="T68" fmla="*/ 2147483647 w 408"/>
              <a:gd name="T69" fmla="*/ 2147483647 h 60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08"/>
              <a:gd name="T106" fmla="*/ 0 h 605"/>
              <a:gd name="T107" fmla="*/ 408 w 408"/>
              <a:gd name="T108" fmla="*/ 605 h 60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08" h="605">
                <a:moveTo>
                  <a:pt x="207" y="6"/>
                </a:moveTo>
                <a:lnTo>
                  <a:pt x="236" y="0"/>
                </a:lnTo>
                <a:lnTo>
                  <a:pt x="256" y="24"/>
                </a:lnTo>
                <a:lnTo>
                  <a:pt x="259" y="51"/>
                </a:lnTo>
                <a:lnTo>
                  <a:pt x="267" y="57"/>
                </a:lnTo>
                <a:lnTo>
                  <a:pt x="282" y="53"/>
                </a:lnTo>
                <a:lnTo>
                  <a:pt x="328" y="72"/>
                </a:lnTo>
                <a:lnTo>
                  <a:pt x="342" y="63"/>
                </a:lnTo>
                <a:lnTo>
                  <a:pt x="360" y="61"/>
                </a:lnTo>
                <a:lnTo>
                  <a:pt x="372" y="78"/>
                </a:lnTo>
                <a:lnTo>
                  <a:pt x="383" y="106"/>
                </a:lnTo>
                <a:lnTo>
                  <a:pt x="398" y="124"/>
                </a:lnTo>
                <a:lnTo>
                  <a:pt x="408" y="133"/>
                </a:lnTo>
                <a:lnTo>
                  <a:pt x="404" y="143"/>
                </a:lnTo>
                <a:lnTo>
                  <a:pt x="370" y="153"/>
                </a:lnTo>
                <a:lnTo>
                  <a:pt x="331" y="175"/>
                </a:lnTo>
                <a:lnTo>
                  <a:pt x="332" y="213"/>
                </a:lnTo>
                <a:lnTo>
                  <a:pt x="310" y="232"/>
                </a:lnTo>
                <a:lnTo>
                  <a:pt x="291" y="249"/>
                </a:lnTo>
                <a:lnTo>
                  <a:pt x="288" y="285"/>
                </a:lnTo>
                <a:lnTo>
                  <a:pt x="288" y="309"/>
                </a:lnTo>
                <a:lnTo>
                  <a:pt x="274" y="325"/>
                </a:lnTo>
                <a:lnTo>
                  <a:pt x="262" y="309"/>
                </a:lnTo>
                <a:lnTo>
                  <a:pt x="240" y="316"/>
                </a:lnTo>
                <a:lnTo>
                  <a:pt x="238" y="327"/>
                </a:lnTo>
                <a:lnTo>
                  <a:pt x="234" y="357"/>
                </a:lnTo>
                <a:lnTo>
                  <a:pt x="242" y="368"/>
                </a:lnTo>
                <a:lnTo>
                  <a:pt x="238" y="398"/>
                </a:lnTo>
                <a:lnTo>
                  <a:pt x="224" y="411"/>
                </a:lnTo>
                <a:lnTo>
                  <a:pt x="207" y="435"/>
                </a:lnTo>
                <a:lnTo>
                  <a:pt x="199" y="455"/>
                </a:lnTo>
                <a:lnTo>
                  <a:pt x="203" y="491"/>
                </a:lnTo>
                <a:lnTo>
                  <a:pt x="217" y="512"/>
                </a:lnTo>
                <a:lnTo>
                  <a:pt x="208" y="524"/>
                </a:lnTo>
                <a:lnTo>
                  <a:pt x="169" y="537"/>
                </a:lnTo>
                <a:lnTo>
                  <a:pt x="155" y="552"/>
                </a:lnTo>
                <a:lnTo>
                  <a:pt x="153" y="568"/>
                </a:lnTo>
                <a:lnTo>
                  <a:pt x="153" y="599"/>
                </a:lnTo>
                <a:lnTo>
                  <a:pt x="109" y="599"/>
                </a:lnTo>
                <a:lnTo>
                  <a:pt x="79" y="605"/>
                </a:lnTo>
                <a:lnTo>
                  <a:pt x="44" y="563"/>
                </a:lnTo>
                <a:lnTo>
                  <a:pt x="25" y="563"/>
                </a:lnTo>
                <a:lnTo>
                  <a:pt x="9" y="563"/>
                </a:lnTo>
                <a:lnTo>
                  <a:pt x="0" y="548"/>
                </a:lnTo>
                <a:lnTo>
                  <a:pt x="9" y="532"/>
                </a:lnTo>
                <a:lnTo>
                  <a:pt x="29" y="502"/>
                </a:lnTo>
                <a:lnTo>
                  <a:pt x="40" y="471"/>
                </a:lnTo>
                <a:lnTo>
                  <a:pt x="64" y="435"/>
                </a:lnTo>
                <a:lnTo>
                  <a:pt x="69" y="414"/>
                </a:lnTo>
                <a:lnTo>
                  <a:pt x="59" y="399"/>
                </a:lnTo>
                <a:lnTo>
                  <a:pt x="44" y="385"/>
                </a:lnTo>
                <a:lnTo>
                  <a:pt x="40" y="377"/>
                </a:lnTo>
                <a:lnTo>
                  <a:pt x="59" y="371"/>
                </a:lnTo>
                <a:lnTo>
                  <a:pt x="69" y="350"/>
                </a:lnTo>
                <a:lnTo>
                  <a:pt x="49" y="345"/>
                </a:lnTo>
                <a:lnTo>
                  <a:pt x="29" y="356"/>
                </a:lnTo>
                <a:lnTo>
                  <a:pt x="29" y="329"/>
                </a:lnTo>
                <a:lnTo>
                  <a:pt x="40" y="314"/>
                </a:lnTo>
                <a:lnTo>
                  <a:pt x="49" y="299"/>
                </a:lnTo>
                <a:lnTo>
                  <a:pt x="55" y="278"/>
                </a:lnTo>
                <a:lnTo>
                  <a:pt x="59" y="263"/>
                </a:lnTo>
                <a:lnTo>
                  <a:pt x="69" y="259"/>
                </a:lnTo>
                <a:lnTo>
                  <a:pt x="84" y="268"/>
                </a:lnTo>
                <a:lnTo>
                  <a:pt x="109" y="232"/>
                </a:lnTo>
                <a:lnTo>
                  <a:pt x="124" y="207"/>
                </a:lnTo>
                <a:lnTo>
                  <a:pt x="163" y="160"/>
                </a:lnTo>
                <a:lnTo>
                  <a:pt x="163" y="140"/>
                </a:lnTo>
                <a:lnTo>
                  <a:pt x="183" y="108"/>
                </a:lnTo>
                <a:lnTo>
                  <a:pt x="188" y="72"/>
                </a:lnTo>
                <a:lnTo>
                  <a:pt x="197" y="53"/>
                </a:lnTo>
                <a:lnTo>
                  <a:pt x="207" y="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851275" y="4357694"/>
            <a:ext cx="889000" cy="790575"/>
            <a:chOff x="2333" y="2423"/>
            <a:chExt cx="560" cy="498"/>
          </a:xfrm>
          <a:solidFill>
            <a:schemeClr val="bg1">
              <a:lumMod val="75000"/>
            </a:schemeClr>
          </a:solidFill>
        </p:grpSpPr>
        <p:sp>
          <p:nvSpPr>
            <p:cNvPr id="1158" name="Freeform 11"/>
            <p:cNvSpPr>
              <a:spLocks/>
            </p:cNvSpPr>
            <p:nvPr/>
          </p:nvSpPr>
          <p:spPr bwMode="auto">
            <a:xfrm>
              <a:off x="2333" y="2423"/>
              <a:ext cx="539" cy="498"/>
            </a:xfrm>
            <a:custGeom>
              <a:avLst/>
              <a:gdLst>
                <a:gd name="T0" fmla="*/ 0 w 1080"/>
                <a:gd name="T1" fmla="*/ 1 h 996"/>
                <a:gd name="T2" fmla="*/ 0 w 1080"/>
                <a:gd name="T3" fmla="*/ 1 h 996"/>
                <a:gd name="T4" fmla="*/ 0 w 1080"/>
                <a:gd name="T5" fmla="*/ 1 h 996"/>
                <a:gd name="T6" fmla="*/ 0 w 1080"/>
                <a:gd name="T7" fmla="*/ 1 h 996"/>
                <a:gd name="T8" fmla="*/ 0 w 1080"/>
                <a:gd name="T9" fmla="*/ 1 h 996"/>
                <a:gd name="T10" fmla="*/ 0 w 1080"/>
                <a:gd name="T11" fmla="*/ 1 h 996"/>
                <a:gd name="T12" fmla="*/ 0 w 1080"/>
                <a:gd name="T13" fmla="*/ 1 h 996"/>
                <a:gd name="T14" fmla="*/ 0 w 1080"/>
                <a:gd name="T15" fmla="*/ 1 h 996"/>
                <a:gd name="T16" fmla="*/ 0 w 1080"/>
                <a:gd name="T17" fmla="*/ 1 h 996"/>
                <a:gd name="T18" fmla="*/ 0 w 1080"/>
                <a:gd name="T19" fmla="*/ 1 h 996"/>
                <a:gd name="T20" fmla="*/ 0 w 1080"/>
                <a:gd name="T21" fmla="*/ 1 h 996"/>
                <a:gd name="T22" fmla="*/ 0 w 1080"/>
                <a:gd name="T23" fmla="*/ 1 h 996"/>
                <a:gd name="T24" fmla="*/ 0 w 1080"/>
                <a:gd name="T25" fmla="*/ 1 h 996"/>
                <a:gd name="T26" fmla="*/ 0 w 1080"/>
                <a:gd name="T27" fmla="*/ 1 h 996"/>
                <a:gd name="T28" fmla="*/ 0 w 1080"/>
                <a:gd name="T29" fmla="*/ 1 h 996"/>
                <a:gd name="T30" fmla="*/ 0 w 1080"/>
                <a:gd name="T31" fmla="*/ 1 h 996"/>
                <a:gd name="T32" fmla="*/ 0 w 1080"/>
                <a:gd name="T33" fmla="*/ 1 h 996"/>
                <a:gd name="T34" fmla="*/ 0 w 1080"/>
                <a:gd name="T35" fmla="*/ 1 h 996"/>
                <a:gd name="T36" fmla="*/ 0 w 1080"/>
                <a:gd name="T37" fmla="*/ 1 h 996"/>
                <a:gd name="T38" fmla="*/ 0 w 1080"/>
                <a:gd name="T39" fmla="*/ 1 h 996"/>
                <a:gd name="T40" fmla="*/ 0 w 1080"/>
                <a:gd name="T41" fmla="*/ 1 h 996"/>
                <a:gd name="T42" fmla="*/ 0 w 1080"/>
                <a:gd name="T43" fmla="*/ 1 h 996"/>
                <a:gd name="T44" fmla="*/ 0 w 1080"/>
                <a:gd name="T45" fmla="*/ 1 h 996"/>
                <a:gd name="T46" fmla="*/ 0 w 1080"/>
                <a:gd name="T47" fmla="*/ 1 h 996"/>
                <a:gd name="T48" fmla="*/ 0 w 1080"/>
                <a:gd name="T49" fmla="*/ 1 h 996"/>
                <a:gd name="T50" fmla="*/ 0 w 1080"/>
                <a:gd name="T51" fmla="*/ 1 h 996"/>
                <a:gd name="T52" fmla="*/ 0 w 1080"/>
                <a:gd name="T53" fmla="*/ 1 h 996"/>
                <a:gd name="T54" fmla="*/ 0 w 1080"/>
                <a:gd name="T55" fmla="*/ 1 h 996"/>
                <a:gd name="T56" fmla="*/ 0 w 1080"/>
                <a:gd name="T57" fmla="*/ 1 h 996"/>
                <a:gd name="T58" fmla="*/ 0 w 1080"/>
                <a:gd name="T59" fmla="*/ 1 h 996"/>
                <a:gd name="T60" fmla="*/ 0 w 1080"/>
                <a:gd name="T61" fmla="*/ 1 h 996"/>
                <a:gd name="T62" fmla="*/ 0 w 1080"/>
                <a:gd name="T63" fmla="*/ 1 h 996"/>
                <a:gd name="T64" fmla="*/ 0 w 1080"/>
                <a:gd name="T65" fmla="*/ 1 h 996"/>
                <a:gd name="T66" fmla="*/ 0 w 1080"/>
                <a:gd name="T67" fmla="*/ 1 h 996"/>
                <a:gd name="T68" fmla="*/ 0 w 1080"/>
                <a:gd name="T69" fmla="*/ 1 h 996"/>
                <a:gd name="T70" fmla="*/ 0 w 1080"/>
                <a:gd name="T71" fmla="*/ 1 h 996"/>
                <a:gd name="T72" fmla="*/ 0 w 1080"/>
                <a:gd name="T73" fmla="*/ 1 h 996"/>
                <a:gd name="T74" fmla="*/ 0 w 1080"/>
                <a:gd name="T75" fmla="*/ 1 h 996"/>
                <a:gd name="T76" fmla="*/ 0 w 1080"/>
                <a:gd name="T77" fmla="*/ 1 h 996"/>
                <a:gd name="T78" fmla="*/ 0 w 1080"/>
                <a:gd name="T79" fmla="*/ 1 h 996"/>
                <a:gd name="T80" fmla="*/ 0 w 1080"/>
                <a:gd name="T81" fmla="*/ 1 h 996"/>
                <a:gd name="T82" fmla="*/ 0 w 1080"/>
                <a:gd name="T83" fmla="*/ 1 h 996"/>
                <a:gd name="T84" fmla="*/ 0 w 1080"/>
                <a:gd name="T85" fmla="*/ 1 h 996"/>
                <a:gd name="T86" fmla="*/ 0 w 1080"/>
                <a:gd name="T87" fmla="*/ 1 h 996"/>
                <a:gd name="T88" fmla="*/ 0 w 1080"/>
                <a:gd name="T89" fmla="*/ 1 h 996"/>
                <a:gd name="T90" fmla="*/ 0 w 1080"/>
                <a:gd name="T91" fmla="*/ 1 h 996"/>
                <a:gd name="T92" fmla="*/ 0 w 1080"/>
                <a:gd name="T93" fmla="*/ 1 h 996"/>
                <a:gd name="T94" fmla="*/ 0 w 1080"/>
                <a:gd name="T95" fmla="*/ 1 h 996"/>
                <a:gd name="T96" fmla="*/ 0 w 1080"/>
                <a:gd name="T97" fmla="*/ 1 h 996"/>
                <a:gd name="T98" fmla="*/ 0 w 1080"/>
                <a:gd name="T99" fmla="*/ 1 h 996"/>
                <a:gd name="T100" fmla="*/ 0 w 1080"/>
                <a:gd name="T101" fmla="*/ 1 h 996"/>
                <a:gd name="T102" fmla="*/ 0 w 1080"/>
                <a:gd name="T103" fmla="*/ 1 h 996"/>
                <a:gd name="T104" fmla="*/ 0 w 1080"/>
                <a:gd name="T105" fmla="*/ 1 h 996"/>
                <a:gd name="T106" fmla="*/ 0 w 1080"/>
                <a:gd name="T107" fmla="*/ 1 h 996"/>
                <a:gd name="T108" fmla="*/ 0 w 1080"/>
                <a:gd name="T109" fmla="*/ 1 h 996"/>
                <a:gd name="T110" fmla="*/ 0 w 1080"/>
                <a:gd name="T111" fmla="*/ 1 h 996"/>
                <a:gd name="T112" fmla="*/ 0 w 1080"/>
                <a:gd name="T113" fmla="*/ 1 h 996"/>
                <a:gd name="T114" fmla="*/ 0 w 1080"/>
                <a:gd name="T115" fmla="*/ 1 h 996"/>
                <a:gd name="T116" fmla="*/ 0 w 1080"/>
                <a:gd name="T117" fmla="*/ 1 h 996"/>
                <a:gd name="T118" fmla="*/ 0 w 1080"/>
                <a:gd name="T119" fmla="*/ 1 h 996"/>
                <a:gd name="T120" fmla="*/ 0 w 1080"/>
                <a:gd name="T121" fmla="*/ 1 h 99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80"/>
                <a:gd name="T184" fmla="*/ 0 h 996"/>
                <a:gd name="T185" fmla="*/ 1080 w 1080"/>
                <a:gd name="T186" fmla="*/ 996 h 99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80" h="996">
                  <a:moveTo>
                    <a:pt x="55" y="196"/>
                  </a:moveTo>
                  <a:lnTo>
                    <a:pt x="50" y="180"/>
                  </a:lnTo>
                  <a:lnTo>
                    <a:pt x="55" y="159"/>
                  </a:lnTo>
                  <a:lnTo>
                    <a:pt x="85" y="108"/>
                  </a:lnTo>
                  <a:lnTo>
                    <a:pt x="70" y="97"/>
                  </a:lnTo>
                  <a:lnTo>
                    <a:pt x="75" y="82"/>
                  </a:lnTo>
                  <a:lnTo>
                    <a:pt x="59" y="77"/>
                  </a:lnTo>
                  <a:lnTo>
                    <a:pt x="59" y="57"/>
                  </a:lnTo>
                  <a:lnTo>
                    <a:pt x="70" y="41"/>
                  </a:lnTo>
                  <a:lnTo>
                    <a:pt x="119" y="26"/>
                  </a:lnTo>
                  <a:lnTo>
                    <a:pt x="159" y="30"/>
                  </a:lnTo>
                  <a:lnTo>
                    <a:pt x="163" y="15"/>
                  </a:lnTo>
                  <a:lnTo>
                    <a:pt x="193" y="0"/>
                  </a:lnTo>
                  <a:lnTo>
                    <a:pt x="209" y="5"/>
                  </a:lnTo>
                  <a:lnTo>
                    <a:pt x="242" y="51"/>
                  </a:lnTo>
                  <a:lnTo>
                    <a:pt x="297" y="77"/>
                  </a:lnTo>
                  <a:lnTo>
                    <a:pt x="346" y="77"/>
                  </a:lnTo>
                  <a:lnTo>
                    <a:pt x="359" y="82"/>
                  </a:lnTo>
                  <a:lnTo>
                    <a:pt x="491" y="159"/>
                  </a:lnTo>
                  <a:lnTo>
                    <a:pt x="532" y="165"/>
                  </a:lnTo>
                  <a:lnTo>
                    <a:pt x="561" y="196"/>
                  </a:lnTo>
                  <a:lnTo>
                    <a:pt x="605" y="184"/>
                  </a:lnTo>
                  <a:lnTo>
                    <a:pt x="630" y="201"/>
                  </a:lnTo>
                  <a:lnTo>
                    <a:pt x="656" y="226"/>
                  </a:lnTo>
                  <a:lnTo>
                    <a:pt x="685" y="226"/>
                  </a:lnTo>
                  <a:lnTo>
                    <a:pt x="705" y="232"/>
                  </a:lnTo>
                  <a:lnTo>
                    <a:pt x="714" y="241"/>
                  </a:lnTo>
                  <a:lnTo>
                    <a:pt x="705" y="257"/>
                  </a:lnTo>
                  <a:lnTo>
                    <a:pt x="705" y="278"/>
                  </a:lnTo>
                  <a:lnTo>
                    <a:pt x="784" y="335"/>
                  </a:lnTo>
                  <a:lnTo>
                    <a:pt x="828" y="371"/>
                  </a:lnTo>
                  <a:lnTo>
                    <a:pt x="848" y="365"/>
                  </a:lnTo>
                  <a:lnTo>
                    <a:pt x="872" y="360"/>
                  </a:lnTo>
                  <a:lnTo>
                    <a:pt x="946" y="396"/>
                  </a:lnTo>
                  <a:lnTo>
                    <a:pt x="956" y="422"/>
                  </a:lnTo>
                  <a:lnTo>
                    <a:pt x="967" y="432"/>
                  </a:lnTo>
                  <a:lnTo>
                    <a:pt x="991" y="437"/>
                  </a:lnTo>
                  <a:lnTo>
                    <a:pt x="1005" y="447"/>
                  </a:lnTo>
                  <a:lnTo>
                    <a:pt x="1025" y="447"/>
                  </a:lnTo>
                  <a:lnTo>
                    <a:pt x="1045" y="447"/>
                  </a:lnTo>
                  <a:lnTo>
                    <a:pt x="1065" y="453"/>
                  </a:lnTo>
                  <a:lnTo>
                    <a:pt x="1071" y="447"/>
                  </a:lnTo>
                  <a:lnTo>
                    <a:pt x="1080" y="468"/>
                  </a:lnTo>
                  <a:lnTo>
                    <a:pt x="1080" y="494"/>
                  </a:lnTo>
                  <a:lnTo>
                    <a:pt x="1065" y="510"/>
                  </a:lnTo>
                  <a:lnTo>
                    <a:pt x="987" y="569"/>
                  </a:lnTo>
                  <a:lnTo>
                    <a:pt x="952" y="569"/>
                  </a:lnTo>
                  <a:lnTo>
                    <a:pt x="853" y="594"/>
                  </a:lnTo>
                  <a:lnTo>
                    <a:pt x="818" y="600"/>
                  </a:lnTo>
                  <a:lnTo>
                    <a:pt x="818" y="631"/>
                  </a:lnTo>
                  <a:lnTo>
                    <a:pt x="798" y="631"/>
                  </a:lnTo>
                  <a:lnTo>
                    <a:pt x="778" y="646"/>
                  </a:lnTo>
                  <a:lnTo>
                    <a:pt x="758" y="672"/>
                  </a:lnTo>
                  <a:lnTo>
                    <a:pt x="738" y="692"/>
                  </a:lnTo>
                  <a:lnTo>
                    <a:pt x="714" y="697"/>
                  </a:lnTo>
                  <a:lnTo>
                    <a:pt x="694" y="724"/>
                  </a:lnTo>
                  <a:lnTo>
                    <a:pt x="694" y="760"/>
                  </a:lnTo>
                  <a:lnTo>
                    <a:pt x="709" y="779"/>
                  </a:lnTo>
                  <a:lnTo>
                    <a:pt x="714" y="795"/>
                  </a:lnTo>
                  <a:lnTo>
                    <a:pt x="714" y="821"/>
                  </a:lnTo>
                  <a:lnTo>
                    <a:pt x="709" y="831"/>
                  </a:lnTo>
                  <a:lnTo>
                    <a:pt x="689" y="836"/>
                  </a:lnTo>
                  <a:lnTo>
                    <a:pt x="660" y="863"/>
                  </a:lnTo>
                  <a:lnTo>
                    <a:pt x="621" y="899"/>
                  </a:lnTo>
                  <a:lnTo>
                    <a:pt x="605" y="914"/>
                  </a:lnTo>
                  <a:lnTo>
                    <a:pt x="596" y="924"/>
                  </a:lnTo>
                  <a:lnTo>
                    <a:pt x="596" y="939"/>
                  </a:lnTo>
                  <a:lnTo>
                    <a:pt x="552" y="939"/>
                  </a:lnTo>
                  <a:lnTo>
                    <a:pt x="526" y="945"/>
                  </a:lnTo>
                  <a:lnTo>
                    <a:pt x="506" y="950"/>
                  </a:lnTo>
                  <a:lnTo>
                    <a:pt x="497" y="960"/>
                  </a:lnTo>
                  <a:lnTo>
                    <a:pt x="482" y="981"/>
                  </a:lnTo>
                  <a:lnTo>
                    <a:pt x="457" y="991"/>
                  </a:lnTo>
                  <a:lnTo>
                    <a:pt x="442" y="991"/>
                  </a:lnTo>
                  <a:lnTo>
                    <a:pt x="413" y="986"/>
                  </a:lnTo>
                  <a:lnTo>
                    <a:pt x="363" y="981"/>
                  </a:lnTo>
                  <a:lnTo>
                    <a:pt x="277" y="945"/>
                  </a:lnTo>
                  <a:lnTo>
                    <a:pt x="242" y="939"/>
                  </a:lnTo>
                  <a:lnTo>
                    <a:pt x="209" y="950"/>
                  </a:lnTo>
                  <a:lnTo>
                    <a:pt x="183" y="966"/>
                  </a:lnTo>
                  <a:lnTo>
                    <a:pt x="154" y="970"/>
                  </a:lnTo>
                  <a:lnTo>
                    <a:pt x="129" y="986"/>
                  </a:lnTo>
                  <a:lnTo>
                    <a:pt x="114" y="996"/>
                  </a:lnTo>
                  <a:lnTo>
                    <a:pt x="59" y="935"/>
                  </a:lnTo>
                  <a:lnTo>
                    <a:pt x="59" y="847"/>
                  </a:lnTo>
                  <a:lnTo>
                    <a:pt x="35" y="815"/>
                  </a:lnTo>
                  <a:lnTo>
                    <a:pt x="6" y="790"/>
                  </a:lnTo>
                  <a:lnTo>
                    <a:pt x="0" y="775"/>
                  </a:lnTo>
                  <a:lnTo>
                    <a:pt x="0" y="743"/>
                  </a:lnTo>
                  <a:lnTo>
                    <a:pt x="15" y="728"/>
                  </a:lnTo>
                  <a:lnTo>
                    <a:pt x="55" y="713"/>
                  </a:lnTo>
                  <a:lnTo>
                    <a:pt x="64" y="703"/>
                  </a:lnTo>
                  <a:lnTo>
                    <a:pt x="50" y="682"/>
                  </a:lnTo>
                  <a:lnTo>
                    <a:pt x="44" y="646"/>
                  </a:lnTo>
                  <a:lnTo>
                    <a:pt x="59" y="615"/>
                  </a:lnTo>
                  <a:lnTo>
                    <a:pt x="90" y="585"/>
                  </a:lnTo>
                  <a:lnTo>
                    <a:pt x="90" y="561"/>
                  </a:lnTo>
                  <a:lnTo>
                    <a:pt x="79" y="540"/>
                  </a:lnTo>
                  <a:lnTo>
                    <a:pt x="90" y="504"/>
                  </a:lnTo>
                  <a:lnTo>
                    <a:pt x="94" y="500"/>
                  </a:lnTo>
                  <a:lnTo>
                    <a:pt x="109" y="500"/>
                  </a:lnTo>
                  <a:lnTo>
                    <a:pt x="119" y="515"/>
                  </a:lnTo>
                  <a:lnTo>
                    <a:pt x="134" y="494"/>
                  </a:lnTo>
                  <a:lnTo>
                    <a:pt x="139" y="437"/>
                  </a:lnTo>
                  <a:lnTo>
                    <a:pt x="178" y="401"/>
                  </a:lnTo>
                  <a:lnTo>
                    <a:pt x="178" y="380"/>
                  </a:lnTo>
                  <a:lnTo>
                    <a:pt x="178" y="365"/>
                  </a:lnTo>
                  <a:lnTo>
                    <a:pt x="218" y="340"/>
                  </a:lnTo>
                  <a:lnTo>
                    <a:pt x="247" y="335"/>
                  </a:lnTo>
                  <a:lnTo>
                    <a:pt x="258" y="323"/>
                  </a:lnTo>
                  <a:lnTo>
                    <a:pt x="233" y="298"/>
                  </a:lnTo>
                  <a:lnTo>
                    <a:pt x="213" y="257"/>
                  </a:lnTo>
                  <a:lnTo>
                    <a:pt x="203" y="247"/>
                  </a:lnTo>
                  <a:lnTo>
                    <a:pt x="174" y="262"/>
                  </a:lnTo>
                  <a:lnTo>
                    <a:pt x="154" y="253"/>
                  </a:lnTo>
                  <a:lnTo>
                    <a:pt x="125" y="241"/>
                  </a:lnTo>
                  <a:lnTo>
                    <a:pt x="114" y="247"/>
                  </a:lnTo>
                  <a:lnTo>
                    <a:pt x="105" y="236"/>
                  </a:lnTo>
                  <a:lnTo>
                    <a:pt x="105" y="216"/>
                  </a:lnTo>
                  <a:lnTo>
                    <a:pt x="90" y="196"/>
                  </a:lnTo>
                  <a:lnTo>
                    <a:pt x="79" y="190"/>
                  </a:lnTo>
                  <a:lnTo>
                    <a:pt x="55" y="196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59" name="Freeform 12"/>
            <p:cNvSpPr>
              <a:spLocks/>
            </p:cNvSpPr>
            <p:nvPr/>
          </p:nvSpPr>
          <p:spPr bwMode="auto">
            <a:xfrm>
              <a:off x="2744" y="2836"/>
              <a:ext cx="20" cy="16"/>
            </a:xfrm>
            <a:custGeom>
              <a:avLst/>
              <a:gdLst>
                <a:gd name="T0" fmla="*/ 0 w 42"/>
                <a:gd name="T1" fmla="*/ 0 h 30"/>
                <a:gd name="T2" fmla="*/ 0 w 42"/>
                <a:gd name="T3" fmla="*/ 0 h 30"/>
                <a:gd name="T4" fmla="*/ 0 w 42"/>
                <a:gd name="T5" fmla="*/ 1 h 30"/>
                <a:gd name="T6" fmla="*/ 0 w 42"/>
                <a:gd name="T7" fmla="*/ 1 h 30"/>
                <a:gd name="T8" fmla="*/ 0 w 42"/>
                <a:gd name="T9" fmla="*/ 1 h 30"/>
                <a:gd name="T10" fmla="*/ 0 w 42"/>
                <a:gd name="T11" fmla="*/ 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30"/>
                <a:gd name="T20" fmla="*/ 42 w 42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30">
                  <a:moveTo>
                    <a:pt x="42" y="0"/>
                  </a:moveTo>
                  <a:lnTo>
                    <a:pt x="22" y="0"/>
                  </a:lnTo>
                  <a:lnTo>
                    <a:pt x="0" y="20"/>
                  </a:lnTo>
                  <a:lnTo>
                    <a:pt x="11" y="30"/>
                  </a:lnTo>
                  <a:lnTo>
                    <a:pt x="31" y="3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60" name="Freeform 13"/>
            <p:cNvSpPr>
              <a:spLocks/>
            </p:cNvSpPr>
            <p:nvPr/>
          </p:nvSpPr>
          <p:spPr bwMode="auto">
            <a:xfrm>
              <a:off x="2804" y="2797"/>
              <a:ext cx="47" cy="39"/>
            </a:xfrm>
            <a:custGeom>
              <a:avLst/>
              <a:gdLst>
                <a:gd name="T0" fmla="*/ 0 w 95"/>
                <a:gd name="T1" fmla="*/ 0 h 78"/>
                <a:gd name="T2" fmla="*/ 0 w 95"/>
                <a:gd name="T3" fmla="*/ 1 h 78"/>
                <a:gd name="T4" fmla="*/ 0 w 95"/>
                <a:gd name="T5" fmla="*/ 1 h 78"/>
                <a:gd name="T6" fmla="*/ 0 w 95"/>
                <a:gd name="T7" fmla="*/ 1 h 78"/>
                <a:gd name="T8" fmla="*/ 0 w 95"/>
                <a:gd name="T9" fmla="*/ 1 h 78"/>
                <a:gd name="T10" fmla="*/ 0 w 95"/>
                <a:gd name="T11" fmla="*/ 1 h 78"/>
                <a:gd name="T12" fmla="*/ 0 w 95"/>
                <a:gd name="T13" fmla="*/ 1 h 78"/>
                <a:gd name="T14" fmla="*/ 0 w 95"/>
                <a:gd name="T15" fmla="*/ 1 h 78"/>
                <a:gd name="T16" fmla="*/ 0 w 95"/>
                <a:gd name="T17" fmla="*/ 1 h 78"/>
                <a:gd name="T18" fmla="*/ 0 w 95"/>
                <a:gd name="T19" fmla="*/ 1 h 78"/>
                <a:gd name="T20" fmla="*/ 0 w 95"/>
                <a:gd name="T21" fmla="*/ 0 h 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5"/>
                <a:gd name="T34" fmla="*/ 0 h 78"/>
                <a:gd name="T35" fmla="*/ 95 w 95"/>
                <a:gd name="T36" fmla="*/ 78 h 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5" h="78">
                  <a:moveTo>
                    <a:pt x="70" y="0"/>
                  </a:moveTo>
                  <a:lnTo>
                    <a:pt x="61" y="9"/>
                  </a:lnTo>
                  <a:lnTo>
                    <a:pt x="21" y="15"/>
                  </a:lnTo>
                  <a:lnTo>
                    <a:pt x="0" y="41"/>
                  </a:lnTo>
                  <a:lnTo>
                    <a:pt x="30" y="62"/>
                  </a:lnTo>
                  <a:lnTo>
                    <a:pt x="46" y="78"/>
                  </a:lnTo>
                  <a:lnTo>
                    <a:pt x="75" y="72"/>
                  </a:lnTo>
                  <a:lnTo>
                    <a:pt x="95" y="62"/>
                  </a:lnTo>
                  <a:lnTo>
                    <a:pt x="90" y="41"/>
                  </a:lnTo>
                  <a:lnTo>
                    <a:pt x="75" y="26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61" name="Freeform 14"/>
            <p:cNvSpPr>
              <a:spLocks/>
            </p:cNvSpPr>
            <p:nvPr/>
          </p:nvSpPr>
          <p:spPr bwMode="auto">
            <a:xfrm>
              <a:off x="2878" y="2800"/>
              <a:ext cx="15" cy="20"/>
            </a:xfrm>
            <a:custGeom>
              <a:avLst/>
              <a:gdLst>
                <a:gd name="T0" fmla="*/ 1 w 30"/>
                <a:gd name="T1" fmla="*/ 0 h 41"/>
                <a:gd name="T2" fmla="*/ 0 w 30"/>
                <a:gd name="T3" fmla="*/ 0 h 41"/>
                <a:gd name="T4" fmla="*/ 1 w 30"/>
                <a:gd name="T5" fmla="*/ 0 h 41"/>
                <a:gd name="T6" fmla="*/ 1 w 30"/>
                <a:gd name="T7" fmla="*/ 0 h 41"/>
                <a:gd name="T8" fmla="*/ 1 w 30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1"/>
                <a:gd name="T17" fmla="*/ 30 w 3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1">
                  <a:moveTo>
                    <a:pt x="20" y="0"/>
                  </a:moveTo>
                  <a:lnTo>
                    <a:pt x="0" y="10"/>
                  </a:lnTo>
                  <a:lnTo>
                    <a:pt x="16" y="25"/>
                  </a:lnTo>
                  <a:lnTo>
                    <a:pt x="30" y="41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003800" y="4508500"/>
            <a:ext cx="777875" cy="1023938"/>
            <a:chOff x="3056" y="2438"/>
            <a:chExt cx="490" cy="645"/>
          </a:xfrm>
          <a:solidFill>
            <a:srgbClr val="FFFF00"/>
          </a:solidFill>
        </p:grpSpPr>
        <p:sp>
          <p:nvSpPr>
            <p:cNvPr id="1155" name="Freeform 16"/>
            <p:cNvSpPr>
              <a:spLocks/>
            </p:cNvSpPr>
            <p:nvPr/>
          </p:nvSpPr>
          <p:spPr bwMode="auto">
            <a:xfrm>
              <a:off x="3073" y="2779"/>
              <a:ext cx="79" cy="134"/>
            </a:xfrm>
            <a:custGeom>
              <a:avLst/>
              <a:gdLst>
                <a:gd name="T0" fmla="*/ 1 w 157"/>
                <a:gd name="T1" fmla="*/ 0 h 268"/>
                <a:gd name="T2" fmla="*/ 1 w 157"/>
                <a:gd name="T3" fmla="*/ 1 h 268"/>
                <a:gd name="T4" fmla="*/ 1 w 157"/>
                <a:gd name="T5" fmla="*/ 1 h 268"/>
                <a:gd name="T6" fmla="*/ 1 w 157"/>
                <a:gd name="T7" fmla="*/ 1 h 268"/>
                <a:gd name="T8" fmla="*/ 0 w 157"/>
                <a:gd name="T9" fmla="*/ 1 h 268"/>
                <a:gd name="T10" fmla="*/ 1 w 157"/>
                <a:gd name="T11" fmla="*/ 1 h 268"/>
                <a:gd name="T12" fmla="*/ 1 w 157"/>
                <a:gd name="T13" fmla="*/ 1 h 268"/>
                <a:gd name="T14" fmla="*/ 1 w 157"/>
                <a:gd name="T15" fmla="*/ 1 h 268"/>
                <a:gd name="T16" fmla="*/ 1 w 157"/>
                <a:gd name="T17" fmla="*/ 1 h 268"/>
                <a:gd name="T18" fmla="*/ 1 w 157"/>
                <a:gd name="T19" fmla="*/ 1 h 268"/>
                <a:gd name="T20" fmla="*/ 1 w 157"/>
                <a:gd name="T21" fmla="*/ 1 h 268"/>
                <a:gd name="T22" fmla="*/ 1 w 157"/>
                <a:gd name="T23" fmla="*/ 1 h 268"/>
                <a:gd name="T24" fmla="*/ 1 w 157"/>
                <a:gd name="T25" fmla="*/ 1 h 268"/>
                <a:gd name="T26" fmla="*/ 1 w 157"/>
                <a:gd name="T27" fmla="*/ 1 h 268"/>
                <a:gd name="T28" fmla="*/ 1 w 157"/>
                <a:gd name="T29" fmla="*/ 1 h 268"/>
                <a:gd name="T30" fmla="*/ 1 w 157"/>
                <a:gd name="T31" fmla="*/ 1 h 268"/>
                <a:gd name="T32" fmla="*/ 1 w 157"/>
                <a:gd name="T33" fmla="*/ 1 h 268"/>
                <a:gd name="T34" fmla="*/ 1 w 157"/>
                <a:gd name="T35" fmla="*/ 1 h 268"/>
                <a:gd name="T36" fmla="*/ 1 w 157"/>
                <a:gd name="T37" fmla="*/ 1 h 268"/>
                <a:gd name="T38" fmla="*/ 1 w 157"/>
                <a:gd name="T39" fmla="*/ 1 h 268"/>
                <a:gd name="T40" fmla="*/ 1 w 157"/>
                <a:gd name="T41" fmla="*/ 1 h 268"/>
                <a:gd name="T42" fmla="*/ 1 w 157"/>
                <a:gd name="T43" fmla="*/ 1 h 268"/>
                <a:gd name="T44" fmla="*/ 1 w 157"/>
                <a:gd name="T45" fmla="*/ 1 h 268"/>
                <a:gd name="T46" fmla="*/ 1 w 157"/>
                <a:gd name="T47" fmla="*/ 1 h 268"/>
                <a:gd name="T48" fmla="*/ 1 w 157"/>
                <a:gd name="T49" fmla="*/ 0 h 2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7"/>
                <a:gd name="T76" fmla="*/ 0 h 268"/>
                <a:gd name="T77" fmla="*/ 157 w 157"/>
                <a:gd name="T78" fmla="*/ 268 h 26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7" h="268">
                  <a:moveTo>
                    <a:pt x="93" y="0"/>
                  </a:moveTo>
                  <a:lnTo>
                    <a:pt x="69" y="15"/>
                  </a:lnTo>
                  <a:lnTo>
                    <a:pt x="49" y="30"/>
                  </a:lnTo>
                  <a:lnTo>
                    <a:pt x="29" y="36"/>
                  </a:lnTo>
                  <a:lnTo>
                    <a:pt x="0" y="30"/>
                  </a:lnTo>
                  <a:lnTo>
                    <a:pt x="5" y="62"/>
                  </a:lnTo>
                  <a:lnTo>
                    <a:pt x="20" y="82"/>
                  </a:lnTo>
                  <a:lnTo>
                    <a:pt x="14" y="134"/>
                  </a:lnTo>
                  <a:lnTo>
                    <a:pt x="14" y="159"/>
                  </a:lnTo>
                  <a:lnTo>
                    <a:pt x="20" y="180"/>
                  </a:lnTo>
                  <a:lnTo>
                    <a:pt x="5" y="222"/>
                  </a:lnTo>
                  <a:lnTo>
                    <a:pt x="9" y="253"/>
                  </a:lnTo>
                  <a:lnTo>
                    <a:pt x="29" y="268"/>
                  </a:lnTo>
                  <a:lnTo>
                    <a:pt x="58" y="247"/>
                  </a:lnTo>
                  <a:lnTo>
                    <a:pt x="69" y="241"/>
                  </a:lnTo>
                  <a:lnTo>
                    <a:pt x="98" y="247"/>
                  </a:lnTo>
                  <a:lnTo>
                    <a:pt x="118" y="226"/>
                  </a:lnTo>
                  <a:lnTo>
                    <a:pt x="118" y="205"/>
                  </a:lnTo>
                  <a:lnTo>
                    <a:pt x="142" y="165"/>
                  </a:lnTo>
                  <a:lnTo>
                    <a:pt x="152" y="139"/>
                  </a:lnTo>
                  <a:lnTo>
                    <a:pt x="142" y="114"/>
                  </a:lnTo>
                  <a:lnTo>
                    <a:pt x="157" y="82"/>
                  </a:lnTo>
                  <a:lnTo>
                    <a:pt x="148" y="36"/>
                  </a:lnTo>
                  <a:lnTo>
                    <a:pt x="142" y="9"/>
                  </a:lnTo>
                  <a:lnTo>
                    <a:pt x="93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56" name="Freeform 17"/>
            <p:cNvSpPr>
              <a:spLocks/>
            </p:cNvSpPr>
            <p:nvPr/>
          </p:nvSpPr>
          <p:spPr bwMode="auto">
            <a:xfrm>
              <a:off x="3256" y="2988"/>
              <a:ext cx="144" cy="95"/>
            </a:xfrm>
            <a:custGeom>
              <a:avLst/>
              <a:gdLst>
                <a:gd name="T0" fmla="*/ 1 w 288"/>
                <a:gd name="T1" fmla="*/ 0 h 189"/>
                <a:gd name="T2" fmla="*/ 1 w 288"/>
                <a:gd name="T3" fmla="*/ 1 h 189"/>
                <a:gd name="T4" fmla="*/ 1 w 288"/>
                <a:gd name="T5" fmla="*/ 1 h 189"/>
                <a:gd name="T6" fmla="*/ 1 w 288"/>
                <a:gd name="T7" fmla="*/ 1 h 189"/>
                <a:gd name="T8" fmla="*/ 1 w 288"/>
                <a:gd name="T9" fmla="*/ 1 h 189"/>
                <a:gd name="T10" fmla="*/ 1 w 288"/>
                <a:gd name="T11" fmla="*/ 1 h 189"/>
                <a:gd name="T12" fmla="*/ 1 w 288"/>
                <a:gd name="T13" fmla="*/ 1 h 189"/>
                <a:gd name="T14" fmla="*/ 1 w 288"/>
                <a:gd name="T15" fmla="*/ 1 h 189"/>
                <a:gd name="T16" fmla="*/ 1 w 288"/>
                <a:gd name="T17" fmla="*/ 1 h 189"/>
                <a:gd name="T18" fmla="*/ 1 w 288"/>
                <a:gd name="T19" fmla="*/ 1 h 189"/>
                <a:gd name="T20" fmla="*/ 1 w 288"/>
                <a:gd name="T21" fmla="*/ 1 h 189"/>
                <a:gd name="T22" fmla="*/ 1 w 288"/>
                <a:gd name="T23" fmla="*/ 1 h 189"/>
                <a:gd name="T24" fmla="*/ 1 w 288"/>
                <a:gd name="T25" fmla="*/ 1 h 189"/>
                <a:gd name="T26" fmla="*/ 1 w 288"/>
                <a:gd name="T27" fmla="*/ 1 h 189"/>
                <a:gd name="T28" fmla="*/ 1 w 288"/>
                <a:gd name="T29" fmla="*/ 1 h 189"/>
                <a:gd name="T30" fmla="*/ 1 w 288"/>
                <a:gd name="T31" fmla="*/ 1 h 189"/>
                <a:gd name="T32" fmla="*/ 1 w 288"/>
                <a:gd name="T33" fmla="*/ 1 h 189"/>
                <a:gd name="T34" fmla="*/ 1 w 288"/>
                <a:gd name="T35" fmla="*/ 1 h 189"/>
                <a:gd name="T36" fmla="*/ 1 w 288"/>
                <a:gd name="T37" fmla="*/ 1 h 189"/>
                <a:gd name="T38" fmla="*/ 0 w 288"/>
                <a:gd name="T39" fmla="*/ 1 h 189"/>
                <a:gd name="T40" fmla="*/ 0 w 288"/>
                <a:gd name="T41" fmla="*/ 1 h 189"/>
                <a:gd name="T42" fmla="*/ 1 w 288"/>
                <a:gd name="T43" fmla="*/ 1 h 189"/>
                <a:gd name="T44" fmla="*/ 1 w 288"/>
                <a:gd name="T45" fmla="*/ 1 h 189"/>
                <a:gd name="T46" fmla="*/ 1 w 288"/>
                <a:gd name="T47" fmla="*/ 1 h 189"/>
                <a:gd name="T48" fmla="*/ 1 w 288"/>
                <a:gd name="T49" fmla="*/ 1 h 189"/>
                <a:gd name="T50" fmla="*/ 1 w 288"/>
                <a:gd name="T51" fmla="*/ 1 h 189"/>
                <a:gd name="T52" fmla="*/ 1 w 288"/>
                <a:gd name="T53" fmla="*/ 1 h 189"/>
                <a:gd name="T54" fmla="*/ 1 w 288"/>
                <a:gd name="T55" fmla="*/ 1 h 189"/>
                <a:gd name="T56" fmla="*/ 1 w 288"/>
                <a:gd name="T57" fmla="*/ 0 h 18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88"/>
                <a:gd name="T88" fmla="*/ 0 h 189"/>
                <a:gd name="T89" fmla="*/ 288 w 288"/>
                <a:gd name="T90" fmla="*/ 189 h 18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88" h="189">
                  <a:moveTo>
                    <a:pt x="274" y="0"/>
                  </a:moveTo>
                  <a:lnTo>
                    <a:pt x="288" y="15"/>
                  </a:lnTo>
                  <a:lnTo>
                    <a:pt x="279" y="31"/>
                  </a:lnTo>
                  <a:lnTo>
                    <a:pt x="268" y="56"/>
                  </a:lnTo>
                  <a:lnTo>
                    <a:pt x="254" y="71"/>
                  </a:lnTo>
                  <a:lnTo>
                    <a:pt x="259" y="118"/>
                  </a:lnTo>
                  <a:lnTo>
                    <a:pt x="268" y="153"/>
                  </a:lnTo>
                  <a:lnTo>
                    <a:pt x="243" y="168"/>
                  </a:lnTo>
                  <a:lnTo>
                    <a:pt x="239" y="183"/>
                  </a:lnTo>
                  <a:lnTo>
                    <a:pt x="219" y="189"/>
                  </a:lnTo>
                  <a:lnTo>
                    <a:pt x="190" y="158"/>
                  </a:lnTo>
                  <a:lnTo>
                    <a:pt x="170" y="158"/>
                  </a:lnTo>
                  <a:lnTo>
                    <a:pt x="154" y="133"/>
                  </a:lnTo>
                  <a:lnTo>
                    <a:pt x="124" y="118"/>
                  </a:lnTo>
                  <a:lnTo>
                    <a:pt x="104" y="113"/>
                  </a:lnTo>
                  <a:lnTo>
                    <a:pt x="84" y="103"/>
                  </a:lnTo>
                  <a:lnTo>
                    <a:pt x="64" y="86"/>
                  </a:lnTo>
                  <a:lnTo>
                    <a:pt x="30" y="61"/>
                  </a:lnTo>
                  <a:lnTo>
                    <a:pt x="15" y="56"/>
                  </a:lnTo>
                  <a:lnTo>
                    <a:pt x="0" y="40"/>
                  </a:lnTo>
                  <a:lnTo>
                    <a:pt x="0" y="21"/>
                  </a:lnTo>
                  <a:lnTo>
                    <a:pt x="6" y="6"/>
                  </a:lnTo>
                  <a:lnTo>
                    <a:pt x="35" y="10"/>
                  </a:lnTo>
                  <a:lnTo>
                    <a:pt x="80" y="10"/>
                  </a:lnTo>
                  <a:lnTo>
                    <a:pt x="90" y="25"/>
                  </a:lnTo>
                  <a:lnTo>
                    <a:pt x="139" y="25"/>
                  </a:lnTo>
                  <a:lnTo>
                    <a:pt x="174" y="25"/>
                  </a:lnTo>
                  <a:lnTo>
                    <a:pt x="219" y="15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57" name="Freeform 18"/>
            <p:cNvSpPr>
              <a:spLocks/>
            </p:cNvSpPr>
            <p:nvPr/>
          </p:nvSpPr>
          <p:spPr bwMode="auto">
            <a:xfrm>
              <a:off x="3056" y="2438"/>
              <a:ext cx="490" cy="576"/>
            </a:xfrm>
            <a:custGeom>
              <a:avLst/>
              <a:gdLst>
                <a:gd name="T0" fmla="*/ 0 w 981"/>
                <a:gd name="T1" fmla="*/ 1 h 1152"/>
                <a:gd name="T2" fmla="*/ 0 w 981"/>
                <a:gd name="T3" fmla="*/ 1 h 1152"/>
                <a:gd name="T4" fmla="*/ 0 w 981"/>
                <a:gd name="T5" fmla="*/ 1 h 1152"/>
                <a:gd name="T6" fmla="*/ 0 w 981"/>
                <a:gd name="T7" fmla="*/ 1 h 1152"/>
                <a:gd name="T8" fmla="*/ 0 w 981"/>
                <a:gd name="T9" fmla="*/ 1 h 1152"/>
                <a:gd name="T10" fmla="*/ 0 w 981"/>
                <a:gd name="T11" fmla="*/ 1 h 1152"/>
                <a:gd name="T12" fmla="*/ 0 w 981"/>
                <a:gd name="T13" fmla="*/ 1 h 1152"/>
                <a:gd name="T14" fmla="*/ 0 w 981"/>
                <a:gd name="T15" fmla="*/ 1 h 1152"/>
                <a:gd name="T16" fmla="*/ 0 w 981"/>
                <a:gd name="T17" fmla="*/ 1 h 1152"/>
                <a:gd name="T18" fmla="*/ 0 w 981"/>
                <a:gd name="T19" fmla="*/ 1 h 1152"/>
                <a:gd name="T20" fmla="*/ 0 w 981"/>
                <a:gd name="T21" fmla="*/ 1 h 1152"/>
                <a:gd name="T22" fmla="*/ 0 w 981"/>
                <a:gd name="T23" fmla="*/ 1 h 1152"/>
                <a:gd name="T24" fmla="*/ 0 w 981"/>
                <a:gd name="T25" fmla="*/ 1 h 1152"/>
                <a:gd name="T26" fmla="*/ 0 w 981"/>
                <a:gd name="T27" fmla="*/ 1 h 1152"/>
                <a:gd name="T28" fmla="*/ 0 w 981"/>
                <a:gd name="T29" fmla="*/ 1 h 1152"/>
                <a:gd name="T30" fmla="*/ 0 w 981"/>
                <a:gd name="T31" fmla="*/ 1 h 1152"/>
                <a:gd name="T32" fmla="*/ 0 w 981"/>
                <a:gd name="T33" fmla="*/ 1 h 1152"/>
                <a:gd name="T34" fmla="*/ 0 w 981"/>
                <a:gd name="T35" fmla="*/ 1 h 1152"/>
                <a:gd name="T36" fmla="*/ 0 w 981"/>
                <a:gd name="T37" fmla="*/ 1 h 1152"/>
                <a:gd name="T38" fmla="*/ 0 w 981"/>
                <a:gd name="T39" fmla="*/ 1 h 1152"/>
                <a:gd name="T40" fmla="*/ 0 w 981"/>
                <a:gd name="T41" fmla="*/ 1 h 1152"/>
                <a:gd name="T42" fmla="*/ 0 w 981"/>
                <a:gd name="T43" fmla="*/ 1 h 1152"/>
                <a:gd name="T44" fmla="*/ 0 w 981"/>
                <a:gd name="T45" fmla="*/ 1 h 1152"/>
                <a:gd name="T46" fmla="*/ 0 w 981"/>
                <a:gd name="T47" fmla="*/ 1 h 1152"/>
                <a:gd name="T48" fmla="*/ 0 w 981"/>
                <a:gd name="T49" fmla="*/ 1 h 1152"/>
                <a:gd name="T50" fmla="*/ 0 w 981"/>
                <a:gd name="T51" fmla="*/ 1 h 1152"/>
                <a:gd name="T52" fmla="*/ 0 w 981"/>
                <a:gd name="T53" fmla="*/ 1 h 1152"/>
                <a:gd name="T54" fmla="*/ 0 w 981"/>
                <a:gd name="T55" fmla="*/ 1 h 1152"/>
                <a:gd name="T56" fmla="*/ 0 w 981"/>
                <a:gd name="T57" fmla="*/ 1 h 1152"/>
                <a:gd name="T58" fmla="*/ 0 w 981"/>
                <a:gd name="T59" fmla="*/ 1 h 1152"/>
                <a:gd name="T60" fmla="*/ 0 w 981"/>
                <a:gd name="T61" fmla="*/ 1 h 1152"/>
                <a:gd name="T62" fmla="*/ 0 w 981"/>
                <a:gd name="T63" fmla="*/ 1 h 1152"/>
                <a:gd name="T64" fmla="*/ 0 w 981"/>
                <a:gd name="T65" fmla="*/ 1 h 1152"/>
                <a:gd name="T66" fmla="*/ 0 w 981"/>
                <a:gd name="T67" fmla="*/ 1 h 1152"/>
                <a:gd name="T68" fmla="*/ 0 w 981"/>
                <a:gd name="T69" fmla="*/ 1 h 1152"/>
                <a:gd name="T70" fmla="*/ 0 w 981"/>
                <a:gd name="T71" fmla="*/ 1 h 1152"/>
                <a:gd name="T72" fmla="*/ 0 w 981"/>
                <a:gd name="T73" fmla="*/ 1 h 1152"/>
                <a:gd name="T74" fmla="*/ 0 w 981"/>
                <a:gd name="T75" fmla="*/ 1 h 1152"/>
                <a:gd name="T76" fmla="*/ 0 w 981"/>
                <a:gd name="T77" fmla="*/ 1 h 1152"/>
                <a:gd name="T78" fmla="*/ 0 w 981"/>
                <a:gd name="T79" fmla="*/ 1 h 1152"/>
                <a:gd name="T80" fmla="*/ 0 w 981"/>
                <a:gd name="T81" fmla="*/ 1 h 1152"/>
                <a:gd name="T82" fmla="*/ 0 w 981"/>
                <a:gd name="T83" fmla="*/ 1 h 1152"/>
                <a:gd name="T84" fmla="*/ 0 w 981"/>
                <a:gd name="T85" fmla="*/ 1 h 1152"/>
                <a:gd name="T86" fmla="*/ 0 w 981"/>
                <a:gd name="T87" fmla="*/ 1 h 1152"/>
                <a:gd name="T88" fmla="*/ 0 w 981"/>
                <a:gd name="T89" fmla="*/ 1 h 1152"/>
                <a:gd name="T90" fmla="*/ 0 w 981"/>
                <a:gd name="T91" fmla="*/ 1 h 11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81"/>
                <a:gd name="T139" fmla="*/ 0 h 1152"/>
                <a:gd name="T140" fmla="*/ 981 w 981"/>
                <a:gd name="T141" fmla="*/ 1152 h 11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81" h="1152">
                  <a:moveTo>
                    <a:pt x="711" y="1137"/>
                  </a:moveTo>
                  <a:lnTo>
                    <a:pt x="726" y="1152"/>
                  </a:lnTo>
                  <a:lnTo>
                    <a:pt x="751" y="1137"/>
                  </a:lnTo>
                  <a:lnTo>
                    <a:pt x="780" y="1095"/>
                  </a:lnTo>
                  <a:lnTo>
                    <a:pt x="795" y="1034"/>
                  </a:lnTo>
                  <a:lnTo>
                    <a:pt x="810" y="1029"/>
                  </a:lnTo>
                  <a:lnTo>
                    <a:pt x="820" y="1038"/>
                  </a:lnTo>
                  <a:lnTo>
                    <a:pt x="841" y="1019"/>
                  </a:lnTo>
                  <a:lnTo>
                    <a:pt x="835" y="993"/>
                  </a:lnTo>
                  <a:lnTo>
                    <a:pt x="845" y="972"/>
                  </a:lnTo>
                  <a:lnTo>
                    <a:pt x="841" y="962"/>
                  </a:lnTo>
                  <a:lnTo>
                    <a:pt x="815" y="941"/>
                  </a:lnTo>
                  <a:lnTo>
                    <a:pt x="806" y="941"/>
                  </a:lnTo>
                  <a:lnTo>
                    <a:pt x="810" y="930"/>
                  </a:lnTo>
                  <a:lnTo>
                    <a:pt x="791" y="936"/>
                  </a:lnTo>
                  <a:lnTo>
                    <a:pt x="780" y="926"/>
                  </a:lnTo>
                  <a:lnTo>
                    <a:pt x="780" y="915"/>
                  </a:lnTo>
                  <a:lnTo>
                    <a:pt x="810" y="895"/>
                  </a:lnTo>
                  <a:lnTo>
                    <a:pt x="825" y="874"/>
                  </a:lnTo>
                  <a:lnTo>
                    <a:pt x="825" y="842"/>
                  </a:lnTo>
                  <a:lnTo>
                    <a:pt x="841" y="838"/>
                  </a:lnTo>
                  <a:lnTo>
                    <a:pt x="890" y="863"/>
                  </a:lnTo>
                  <a:lnTo>
                    <a:pt x="909" y="869"/>
                  </a:lnTo>
                  <a:lnTo>
                    <a:pt x="934" y="905"/>
                  </a:lnTo>
                  <a:lnTo>
                    <a:pt x="943" y="926"/>
                  </a:lnTo>
                  <a:lnTo>
                    <a:pt x="958" y="926"/>
                  </a:lnTo>
                  <a:lnTo>
                    <a:pt x="973" y="905"/>
                  </a:lnTo>
                  <a:lnTo>
                    <a:pt x="981" y="884"/>
                  </a:lnTo>
                  <a:lnTo>
                    <a:pt x="963" y="848"/>
                  </a:lnTo>
                  <a:lnTo>
                    <a:pt x="943" y="827"/>
                  </a:lnTo>
                  <a:lnTo>
                    <a:pt x="925" y="827"/>
                  </a:lnTo>
                  <a:lnTo>
                    <a:pt x="925" y="823"/>
                  </a:lnTo>
                  <a:lnTo>
                    <a:pt x="914" y="823"/>
                  </a:lnTo>
                  <a:lnTo>
                    <a:pt x="865" y="770"/>
                  </a:lnTo>
                  <a:lnTo>
                    <a:pt x="841" y="776"/>
                  </a:lnTo>
                  <a:lnTo>
                    <a:pt x="810" y="735"/>
                  </a:lnTo>
                  <a:lnTo>
                    <a:pt x="791" y="730"/>
                  </a:lnTo>
                  <a:lnTo>
                    <a:pt x="760" y="699"/>
                  </a:lnTo>
                  <a:lnTo>
                    <a:pt x="746" y="688"/>
                  </a:lnTo>
                  <a:lnTo>
                    <a:pt x="756" y="678"/>
                  </a:lnTo>
                  <a:lnTo>
                    <a:pt x="771" y="673"/>
                  </a:lnTo>
                  <a:lnTo>
                    <a:pt x="751" y="658"/>
                  </a:lnTo>
                  <a:lnTo>
                    <a:pt x="726" y="667"/>
                  </a:lnTo>
                  <a:lnTo>
                    <a:pt x="707" y="658"/>
                  </a:lnTo>
                  <a:lnTo>
                    <a:pt x="652" y="610"/>
                  </a:lnTo>
                  <a:lnTo>
                    <a:pt x="647" y="591"/>
                  </a:lnTo>
                  <a:lnTo>
                    <a:pt x="627" y="585"/>
                  </a:lnTo>
                  <a:lnTo>
                    <a:pt x="608" y="570"/>
                  </a:lnTo>
                  <a:lnTo>
                    <a:pt x="558" y="459"/>
                  </a:lnTo>
                  <a:lnTo>
                    <a:pt x="543" y="444"/>
                  </a:lnTo>
                  <a:lnTo>
                    <a:pt x="504" y="407"/>
                  </a:lnTo>
                  <a:lnTo>
                    <a:pt x="459" y="335"/>
                  </a:lnTo>
                  <a:lnTo>
                    <a:pt x="459" y="293"/>
                  </a:lnTo>
                  <a:lnTo>
                    <a:pt x="484" y="278"/>
                  </a:lnTo>
                  <a:lnTo>
                    <a:pt x="484" y="257"/>
                  </a:lnTo>
                  <a:lnTo>
                    <a:pt x="464" y="238"/>
                  </a:lnTo>
                  <a:lnTo>
                    <a:pt x="455" y="227"/>
                  </a:lnTo>
                  <a:lnTo>
                    <a:pt x="459" y="211"/>
                  </a:lnTo>
                  <a:lnTo>
                    <a:pt x="479" y="202"/>
                  </a:lnTo>
                  <a:lnTo>
                    <a:pt x="539" y="186"/>
                  </a:lnTo>
                  <a:lnTo>
                    <a:pt x="563" y="170"/>
                  </a:lnTo>
                  <a:lnTo>
                    <a:pt x="583" y="150"/>
                  </a:lnTo>
                  <a:lnTo>
                    <a:pt x="578" y="97"/>
                  </a:lnTo>
                  <a:lnTo>
                    <a:pt x="583" y="78"/>
                  </a:lnTo>
                  <a:lnTo>
                    <a:pt x="554" y="72"/>
                  </a:lnTo>
                  <a:lnTo>
                    <a:pt x="490" y="57"/>
                  </a:lnTo>
                  <a:lnTo>
                    <a:pt x="479" y="42"/>
                  </a:lnTo>
                  <a:lnTo>
                    <a:pt x="475" y="36"/>
                  </a:lnTo>
                  <a:lnTo>
                    <a:pt x="475" y="21"/>
                  </a:lnTo>
                  <a:lnTo>
                    <a:pt x="470" y="6"/>
                  </a:lnTo>
                  <a:lnTo>
                    <a:pt x="435" y="0"/>
                  </a:lnTo>
                  <a:lnTo>
                    <a:pt x="351" y="6"/>
                  </a:lnTo>
                  <a:lnTo>
                    <a:pt x="341" y="27"/>
                  </a:lnTo>
                  <a:lnTo>
                    <a:pt x="311" y="31"/>
                  </a:lnTo>
                  <a:lnTo>
                    <a:pt x="292" y="72"/>
                  </a:lnTo>
                  <a:lnTo>
                    <a:pt x="292" y="88"/>
                  </a:lnTo>
                  <a:lnTo>
                    <a:pt x="272" y="72"/>
                  </a:lnTo>
                  <a:lnTo>
                    <a:pt x="241" y="67"/>
                  </a:lnTo>
                  <a:lnTo>
                    <a:pt x="223" y="78"/>
                  </a:lnTo>
                  <a:lnTo>
                    <a:pt x="208" y="109"/>
                  </a:lnTo>
                  <a:lnTo>
                    <a:pt x="177" y="88"/>
                  </a:lnTo>
                  <a:lnTo>
                    <a:pt x="183" y="57"/>
                  </a:lnTo>
                  <a:lnTo>
                    <a:pt x="173" y="36"/>
                  </a:lnTo>
                  <a:lnTo>
                    <a:pt x="153" y="42"/>
                  </a:lnTo>
                  <a:lnTo>
                    <a:pt x="148" y="67"/>
                  </a:lnTo>
                  <a:lnTo>
                    <a:pt x="133" y="82"/>
                  </a:lnTo>
                  <a:lnTo>
                    <a:pt x="119" y="82"/>
                  </a:lnTo>
                  <a:lnTo>
                    <a:pt x="49" y="72"/>
                  </a:lnTo>
                  <a:lnTo>
                    <a:pt x="25" y="93"/>
                  </a:lnTo>
                  <a:lnTo>
                    <a:pt x="29" y="118"/>
                  </a:lnTo>
                  <a:lnTo>
                    <a:pt x="35" y="139"/>
                  </a:lnTo>
                  <a:lnTo>
                    <a:pt x="0" y="170"/>
                  </a:lnTo>
                  <a:lnTo>
                    <a:pt x="9" y="191"/>
                  </a:lnTo>
                  <a:lnTo>
                    <a:pt x="20" y="202"/>
                  </a:lnTo>
                  <a:lnTo>
                    <a:pt x="0" y="227"/>
                  </a:lnTo>
                  <a:lnTo>
                    <a:pt x="0" y="263"/>
                  </a:lnTo>
                  <a:lnTo>
                    <a:pt x="9" y="278"/>
                  </a:lnTo>
                  <a:lnTo>
                    <a:pt x="29" y="278"/>
                  </a:lnTo>
                  <a:lnTo>
                    <a:pt x="40" y="289"/>
                  </a:lnTo>
                  <a:lnTo>
                    <a:pt x="49" y="314"/>
                  </a:lnTo>
                  <a:lnTo>
                    <a:pt x="49" y="341"/>
                  </a:lnTo>
                  <a:lnTo>
                    <a:pt x="69" y="346"/>
                  </a:lnTo>
                  <a:lnTo>
                    <a:pt x="84" y="341"/>
                  </a:lnTo>
                  <a:lnTo>
                    <a:pt x="139" y="284"/>
                  </a:lnTo>
                  <a:lnTo>
                    <a:pt x="163" y="293"/>
                  </a:lnTo>
                  <a:lnTo>
                    <a:pt x="212" y="320"/>
                  </a:lnTo>
                  <a:lnTo>
                    <a:pt x="247" y="346"/>
                  </a:lnTo>
                  <a:lnTo>
                    <a:pt x="252" y="377"/>
                  </a:lnTo>
                  <a:lnTo>
                    <a:pt x="272" y="398"/>
                  </a:lnTo>
                  <a:lnTo>
                    <a:pt x="281" y="434"/>
                  </a:lnTo>
                  <a:lnTo>
                    <a:pt x="292" y="489"/>
                  </a:lnTo>
                  <a:lnTo>
                    <a:pt x="307" y="516"/>
                  </a:lnTo>
                  <a:lnTo>
                    <a:pt x="325" y="537"/>
                  </a:lnTo>
                  <a:lnTo>
                    <a:pt x="360" y="551"/>
                  </a:lnTo>
                  <a:lnTo>
                    <a:pt x="391" y="601"/>
                  </a:lnTo>
                  <a:lnTo>
                    <a:pt x="420" y="642"/>
                  </a:lnTo>
                  <a:lnTo>
                    <a:pt x="450" y="663"/>
                  </a:lnTo>
                  <a:lnTo>
                    <a:pt x="504" y="730"/>
                  </a:lnTo>
                  <a:lnTo>
                    <a:pt x="543" y="730"/>
                  </a:lnTo>
                  <a:lnTo>
                    <a:pt x="588" y="770"/>
                  </a:lnTo>
                  <a:lnTo>
                    <a:pt x="588" y="812"/>
                  </a:lnTo>
                  <a:lnTo>
                    <a:pt x="603" y="823"/>
                  </a:lnTo>
                  <a:lnTo>
                    <a:pt x="632" y="802"/>
                  </a:lnTo>
                  <a:lnTo>
                    <a:pt x="638" y="823"/>
                  </a:lnTo>
                  <a:lnTo>
                    <a:pt x="638" y="848"/>
                  </a:lnTo>
                  <a:lnTo>
                    <a:pt x="667" y="874"/>
                  </a:lnTo>
                  <a:lnTo>
                    <a:pt x="676" y="890"/>
                  </a:lnTo>
                  <a:lnTo>
                    <a:pt x="716" y="879"/>
                  </a:lnTo>
                  <a:lnTo>
                    <a:pt x="722" y="895"/>
                  </a:lnTo>
                  <a:lnTo>
                    <a:pt x="716" y="930"/>
                  </a:lnTo>
                  <a:lnTo>
                    <a:pt x="736" y="962"/>
                  </a:lnTo>
                  <a:lnTo>
                    <a:pt x="742" y="987"/>
                  </a:lnTo>
                  <a:lnTo>
                    <a:pt x="751" y="1013"/>
                  </a:lnTo>
                  <a:lnTo>
                    <a:pt x="746" y="1034"/>
                  </a:lnTo>
                  <a:lnTo>
                    <a:pt x="726" y="1055"/>
                  </a:lnTo>
                  <a:lnTo>
                    <a:pt x="722" y="1080"/>
                  </a:lnTo>
                  <a:lnTo>
                    <a:pt x="707" y="1111"/>
                  </a:lnTo>
                  <a:lnTo>
                    <a:pt x="711" y="1137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</p:grpSp>
      <p:sp>
        <p:nvSpPr>
          <p:cNvPr id="35860" name="Freeform 20"/>
          <p:cNvSpPr>
            <a:spLocks/>
          </p:cNvSpPr>
          <p:nvPr/>
        </p:nvSpPr>
        <p:spPr bwMode="auto">
          <a:xfrm>
            <a:off x="5218113" y="4327525"/>
            <a:ext cx="477837" cy="227013"/>
          </a:xfrm>
          <a:custGeom>
            <a:avLst/>
            <a:gdLst>
              <a:gd name="T0" fmla="*/ 2147483647 w 604"/>
              <a:gd name="T1" fmla="*/ 2147483647 h 286"/>
              <a:gd name="T2" fmla="*/ 2147483647 w 604"/>
              <a:gd name="T3" fmla="*/ 2147483647 h 286"/>
              <a:gd name="T4" fmla="*/ 2147483647 w 604"/>
              <a:gd name="T5" fmla="*/ 2147483647 h 286"/>
              <a:gd name="T6" fmla="*/ 2147483647 w 604"/>
              <a:gd name="T7" fmla="*/ 2147483647 h 286"/>
              <a:gd name="T8" fmla="*/ 2147483647 w 604"/>
              <a:gd name="T9" fmla="*/ 2147483647 h 286"/>
              <a:gd name="T10" fmla="*/ 2147483647 w 604"/>
              <a:gd name="T11" fmla="*/ 2147483647 h 286"/>
              <a:gd name="T12" fmla="*/ 2147483647 w 604"/>
              <a:gd name="T13" fmla="*/ 2147483647 h 286"/>
              <a:gd name="T14" fmla="*/ 2147483647 w 604"/>
              <a:gd name="T15" fmla="*/ 2147483647 h 286"/>
              <a:gd name="T16" fmla="*/ 2147483647 w 604"/>
              <a:gd name="T17" fmla="*/ 2147483647 h 286"/>
              <a:gd name="T18" fmla="*/ 2147483647 w 604"/>
              <a:gd name="T19" fmla="*/ 2147483647 h 286"/>
              <a:gd name="T20" fmla="*/ 2147483647 w 604"/>
              <a:gd name="T21" fmla="*/ 2147483647 h 286"/>
              <a:gd name="T22" fmla="*/ 2147483647 w 604"/>
              <a:gd name="T23" fmla="*/ 2147483647 h 286"/>
              <a:gd name="T24" fmla="*/ 2147483647 w 604"/>
              <a:gd name="T25" fmla="*/ 2147483647 h 286"/>
              <a:gd name="T26" fmla="*/ 2147483647 w 604"/>
              <a:gd name="T27" fmla="*/ 2147483647 h 286"/>
              <a:gd name="T28" fmla="*/ 2147483647 w 604"/>
              <a:gd name="T29" fmla="*/ 2147483647 h 286"/>
              <a:gd name="T30" fmla="*/ 2147483647 w 604"/>
              <a:gd name="T31" fmla="*/ 2147483647 h 286"/>
              <a:gd name="T32" fmla="*/ 2147483647 w 604"/>
              <a:gd name="T33" fmla="*/ 2147483647 h 286"/>
              <a:gd name="T34" fmla="*/ 2147483647 w 604"/>
              <a:gd name="T35" fmla="*/ 2147483647 h 286"/>
              <a:gd name="T36" fmla="*/ 2147483647 w 604"/>
              <a:gd name="T37" fmla="*/ 2147483647 h 286"/>
              <a:gd name="T38" fmla="*/ 2147483647 w 604"/>
              <a:gd name="T39" fmla="*/ 2147483647 h 286"/>
              <a:gd name="T40" fmla="*/ 2147483647 w 604"/>
              <a:gd name="T41" fmla="*/ 2147483647 h 286"/>
              <a:gd name="T42" fmla="*/ 2147483647 w 604"/>
              <a:gd name="T43" fmla="*/ 2147483647 h 286"/>
              <a:gd name="T44" fmla="*/ 2147483647 w 604"/>
              <a:gd name="T45" fmla="*/ 2147483647 h 286"/>
              <a:gd name="T46" fmla="*/ 2147483647 w 604"/>
              <a:gd name="T47" fmla="*/ 2147483647 h 286"/>
              <a:gd name="T48" fmla="*/ 2147483647 w 604"/>
              <a:gd name="T49" fmla="*/ 2147483647 h 286"/>
              <a:gd name="T50" fmla="*/ 2147483647 w 604"/>
              <a:gd name="T51" fmla="*/ 2147483647 h 286"/>
              <a:gd name="T52" fmla="*/ 2147483647 w 604"/>
              <a:gd name="T53" fmla="*/ 2147483647 h 286"/>
              <a:gd name="T54" fmla="*/ 2147483647 w 604"/>
              <a:gd name="T55" fmla="*/ 2147483647 h 286"/>
              <a:gd name="T56" fmla="*/ 2147483647 w 604"/>
              <a:gd name="T57" fmla="*/ 2147483647 h 286"/>
              <a:gd name="T58" fmla="*/ 2147483647 w 604"/>
              <a:gd name="T59" fmla="*/ 2147483647 h 286"/>
              <a:gd name="T60" fmla="*/ 2147483647 w 604"/>
              <a:gd name="T61" fmla="*/ 2147483647 h 286"/>
              <a:gd name="T62" fmla="*/ 0 w 604"/>
              <a:gd name="T63" fmla="*/ 2147483647 h 28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04"/>
              <a:gd name="T97" fmla="*/ 0 h 286"/>
              <a:gd name="T98" fmla="*/ 604 w 604"/>
              <a:gd name="T99" fmla="*/ 286 h 28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04" h="286">
                <a:moveTo>
                  <a:pt x="0" y="103"/>
                </a:moveTo>
                <a:lnTo>
                  <a:pt x="26" y="100"/>
                </a:lnTo>
                <a:lnTo>
                  <a:pt x="35" y="97"/>
                </a:lnTo>
                <a:lnTo>
                  <a:pt x="48" y="114"/>
                </a:lnTo>
                <a:lnTo>
                  <a:pt x="64" y="108"/>
                </a:lnTo>
                <a:lnTo>
                  <a:pt x="84" y="111"/>
                </a:lnTo>
                <a:lnTo>
                  <a:pt x="96" y="121"/>
                </a:lnTo>
                <a:lnTo>
                  <a:pt x="118" y="108"/>
                </a:lnTo>
                <a:lnTo>
                  <a:pt x="146" y="110"/>
                </a:lnTo>
                <a:lnTo>
                  <a:pt x="158" y="122"/>
                </a:lnTo>
                <a:lnTo>
                  <a:pt x="175" y="126"/>
                </a:lnTo>
                <a:lnTo>
                  <a:pt x="185" y="118"/>
                </a:lnTo>
                <a:lnTo>
                  <a:pt x="215" y="113"/>
                </a:lnTo>
                <a:lnTo>
                  <a:pt x="230" y="113"/>
                </a:lnTo>
                <a:lnTo>
                  <a:pt x="253" y="121"/>
                </a:lnTo>
                <a:lnTo>
                  <a:pt x="279" y="139"/>
                </a:lnTo>
                <a:lnTo>
                  <a:pt x="299" y="131"/>
                </a:lnTo>
                <a:lnTo>
                  <a:pt x="303" y="113"/>
                </a:lnTo>
                <a:lnTo>
                  <a:pt x="290" y="89"/>
                </a:lnTo>
                <a:lnTo>
                  <a:pt x="283" y="56"/>
                </a:lnTo>
                <a:lnTo>
                  <a:pt x="351" y="7"/>
                </a:lnTo>
                <a:lnTo>
                  <a:pt x="366" y="7"/>
                </a:lnTo>
                <a:lnTo>
                  <a:pt x="369" y="24"/>
                </a:lnTo>
                <a:lnTo>
                  <a:pt x="389" y="28"/>
                </a:lnTo>
                <a:lnTo>
                  <a:pt x="431" y="22"/>
                </a:lnTo>
                <a:lnTo>
                  <a:pt x="449" y="3"/>
                </a:lnTo>
                <a:lnTo>
                  <a:pt x="502" y="0"/>
                </a:lnTo>
                <a:lnTo>
                  <a:pt x="514" y="24"/>
                </a:lnTo>
                <a:lnTo>
                  <a:pt x="535" y="24"/>
                </a:lnTo>
                <a:lnTo>
                  <a:pt x="556" y="11"/>
                </a:lnTo>
                <a:lnTo>
                  <a:pt x="589" y="33"/>
                </a:lnTo>
                <a:lnTo>
                  <a:pt x="589" y="72"/>
                </a:lnTo>
                <a:lnTo>
                  <a:pt x="604" y="89"/>
                </a:lnTo>
                <a:lnTo>
                  <a:pt x="600" y="114"/>
                </a:lnTo>
                <a:lnTo>
                  <a:pt x="589" y="139"/>
                </a:lnTo>
                <a:lnTo>
                  <a:pt x="572" y="139"/>
                </a:lnTo>
                <a:lnTo>
                  <a:pt x="565" y="146"/>
                </a:lnTo>
                <a:lnTo>
                  <a:pt x="576" y="167"/>
                </a:lnTo>
                <a:lnTo>
                  <a:pt x="576" y="188"/>
                </a:lnTo>
                <a:lnTo>
                  <a:pt x="565" y="206"/>
                </a:lnTo>
                <a:lnTo>
                  <a:pt x="535" y="221"/>
                </a:lnTo>
                <a:lnTo>
                  <a:pt x="534" y="239"/>
                </a:lnTo>
                <a:lnTo>
                  <a:pt x="534" y="257"/>
                </a:lnTo>
                <a:lnTo>
                  <a:pt x="507" y="263"/>
                </a:lnTo>
                <a:lnTo>
                  <a:pt x="462" y="260"/>
                </a:lnTo>
                <a:lnTo>
                  <a:pt x="441" y="267"/>
                </a:lnTo>
                <a:lnTo>
                  <a:pt x="402" y="267"/>
                </a:lnTo>
                <a:lnTo>
                  <a:pt x="386" y="286"/>
                </a:lnTo>
                <a:lnTo>
                  <a:pt x="325" y="265"/>
                </a:lnTo>
                <a:lnTo>
                  <a:pt x="294" y="267"/>
                </a:lnTo>
                <a:lnTo>
                  <a:pt x="217" y="249"/>
                </a:lnTo>
                <a:lnTo>
                  <a:pt x="206" y="229"/>
                </a:lnTo>
                <a:lnTo>
                  <a:pt x="206" y="208"/>
                </a:lnTo>
                <a:lnTo>
                  <a:pt x="201" y="196"/>
                </a:lnTo>
                <a:lnTo>
                  <a:pt x="191" y="190"/>
                </a:lnTo>
                <a:lnTo>
                  <a:pt x="143" y="193"/>
                </a:lnTo>
                <a:lnTo>
                  <a:pt x="76" y="200"/>
                </a:lnTo>
                <a:lnTo>
                  <a:pt x="70" y="183"/>
                </a:lnTo>
                <a:lnTo>
                  <a:pt x="58" y="178"/>
                </a:lnTo>
                <a:lnTo>
                  <a:pt x="38" y="171"/>
                </a:lnTo>
                <a:lnTo>
                  <a:pt x="18" y="165"/>
                </a:lnTo>
                <a:lnTo>
                  <a:pt x="18" y="146"/>
                </a:lnTo>
                <a:lnTo>
                  <a:pt x="18" y="118"/>
                </a:lnTo>
                <a:lnTo>
                  <a:pt x="0" y="1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5861" name="Freeform 21"/>
          <p:cNvSpPr>
            <a:spLocks/>
          </p:cNvSpPr>
          <p:nvPr/>
        </p:nvSpPr>
        <p:spPr bwMode="auto">
          <a:xfrm>
            <a:off x="5651500" y="4365625"/>
            <a:ext cx="444500" cy="279400"/>
          </a:xfrm>
          <a:custGeom>
            <a:avLst/>
            <a:gdLst>
              <a:gd name="T0" fmla="*/ 2147483647 w 561"/>
              <a:gd name="T1" fmla="*/ 2147483647 h 353"/>
              <a:gd name="T2" fmla="*/ 2147483647 w 561"/>
              <a:gd name="T3" fmla="*/ 2147483647 h 353"/>
              <a:gd name="T4" fmla="*/ 2147483647 w 561"/>
              <a:gd name="T5" fmla="*/ 2147483647 h 353"/>
              <a:gd name="T6" fmla="*/ 2147483647 w 561"/>
              <a:gd name="T7" fmla="*/ 2147483647 h 353"/>
              <a:gd name="T8" fmla="*/ 2147483647 w 561"/>
              <a:gd name="T9" fmla="*/ 2147483647 h 353"/>
              <a:gd name="T10" fmla="*/ 2147483647 w 561"/>
              <a:gd name="T11" fmla="*/ 2147483647 h 353"/>
              <a:gd name="T12" fmla="*/ 2147483647 w 561"/>
              <a:gd name="T13" fmla="*/ 2147483647 h 353"/>
              <a:gd name="T14" fmla="*/ 2147483647 w 561"/>
              <a:gd name="T15" fmla="*/ 2147483647 h 353"/>
              <a:gd name="T16" fmla="*/ 2147483647 w 561"/>
              <a:gd name="T17" fmla="*/ 2147483647 h 353"/>
              <a:gd name="T18" fmla="*/ 2147483647 w 561"/>
              <a:gd name="T19" fmla="*/ 2147483647 h 353"/>
              <a:gd name="T20" fmla="*/ 2147483647 w 561"/>
              <a:gd name="T21" fmla="*/ 2147483647 h 353"/>
              <a:gd name="T22" fmla="*/ 2147483647 w 561"/>
              <a:gd name="T23" fmla="*/ 2147483647 h 353"/>
              <a:gd name="T24" fmla="*/ 2147483647 w 561"/>
              <a:gd name="T25" fmla="*/ 2147483647 h 353"/>
              <a:gd name="T26" fmla="*/ 2147483647 w 561"/>
              <a:gd name="T27" fmla="*/ 2147483647 h 353"/>
              <a:gd name="T28" fmla="*/ 2147483647 w 561"/>
              <a:gd name="T29" fmla="*/ 2147483647 h 353"/>
              <a:gd name="T30" fmla="*/ 2147483647 w 561"/>
              <a:gd name="T31" fmla="*/ 2147483647 h 353"/>
              <a:gd name="T32" fmla="*/ 2147483647 w 561"/>
              <a:gd name="T33" fmla="*/ 2147483647 h 353"/>
              <a:gd name="T34" fmla="*/ 2147483647 w 561"/>
              <a:gd name="T35" fmla="*/ 2147483647 h 353"/>
              <a:gd name="T36" fmla="*/ 2147483647 w 561"/>
              <a:gd name="T37" fmla="*/ 2147483647 h 353"/>
              <a:gd name="T38" fmla="*/ 2147483647 w 561"/>
              <a:gd name="T39" fmla="*/ 2147483647 h 353"/>
              <a:gd name="T40" fmla="*/ 2147483647 w 561"/>
              <a:gd name="T41" fmla="*/ 2147483647 h 353"/>
              <a:gd name="T42" fmla="*/ 2147483647 w 561"/>
              <a:gd name="T43" fmla="*/ 2147483647 h 353"/>
              <a:gd name="T44" fmla="*/ 2147483647 w 561"/>
              <a:gd name="T45" fmla="*/ 2147483647 h 353"/>
              <a:gd name="T46" fmla="*/ 2147483647 w 561"/>
              <a:gd name="T47" fmla="*/ 2147483647 h 353"/>
              <a:gd name="T48" fmla="*/ 2147483647 w 561"/>
              <a:gd name="T49" fmla="*/ 2147483647 h 353"/>
              <a:gd name="T50" fmla="*/ 2147483647 w 561"/>
              <a:gd name="T51" fmla="*/ 2147483647 h 353"/>
              <a:gd name="T52" fmla="*/ 2147483647 w 561"/>
              <a:gd name="T53" fmla="*/ 2147483647 h 353"/>
              <a:gd name="T54" fmla="*/ 2147483647 w 561"/>
              <a:gd name="T55" fmla="*/ 2147483647 h 353"/>
              <a:gd name="T56" fmla="*/ 2147483647 w 561"/>
              <a:gd name="T57" fmla="*/ 2147483647 h 353"/>
              <a:gd name="T58" fmla="*/ 2147483647 w 561"/>
              <a:gd name="T59" fmla="*/ 2147483647 h 353"/>
              <a:gd name="T60" fmla="*/ 2147483647 w 561"/>
              <a:gd name="T61" fmla="*/ 2147483647 h 353"/>
              <a:gd name="T62" fmla="*/ 2147483647 w 561"/>
              <a:gd name="T63" fmla="*/ 2147483647 h 353"/>
              <a:gd name="T64" fmla="*/ 2147483647 w 561"/>
              <a:gd name="T65" fmla="*/ 0 h 353"/>
              <a:gd name="T66" fmla="*/ 2147483647 w 561"/>
              <a:gd name="T67" fmla="*/ 2147483647 h 353"/>
              <a:gd name="T68" fmla="*/ 2147483647 w 561"/>
              <a:gd name="T69" fmla="*/ 2147483647 h 353"/>
              <a:gd name="T70" fmla="*/ 2147483647 w 561"/>
              <a:gd name="T71" fmla="*/ 2147483647 h 353"/>
              <a:gd name="T72" fmla="*/ 2147483647 w 561"/>
              <a:gd name="T73" fmla="*/ 2147483647 h 353"/>
              <a:gd name="T74" fmla="*/ 2147483647 w 561"/>
              <a:gd name="T75" fmla="*/ 2147483647 h 353"/>
              <a:gd name="T76" fmla="*/ 2147483647 w 561"/>
              <a:gd name="T77" fmla="*/ 2147483647 h 353"/>
              <a:gd name="T78" fmla="*/ 2147483647 w 561"/>
              <a:gd name="T79" fmla="*/ 2147483647 h 353"/>
              <a:gd name="T80" fmla="*/ 2147483647 w 561"/>
              <a:gd name="T81" fmla="*/ 2147483647 h 353"/>
              <a:gd name="T82" fmla="*/ 2147483647 w 561"/>
              <a:gd name="T83" fmla="*/ 2147483647 h 353"/>
              <a:gd name="T84" fmla="*/ 2147483647 w 561"/>
              <a:gd name="T85" fmla="*/ 2147483647 h 353"/>
              <a:gd name="T86" fmla="*/ 2147483647 w 561"/>
              <a:gd name="T87" fmla="*/ 2147483647 h 353"/>
              <a:gd name="T88" fmla="*/ 2147483647 w 561"/>
              <a:gd name="T89" fmla="*/ 2147483647 h 353"/>
              <a:gd name="T90" fmla="*/ 2147483647 w 561"/>
              <a:gd name="T91" fmla="*/ 2147483647 h 353"/>
              <a:gd name="T92" fmla="*/ 2147483647 w 561"/>
              <a:gd name="T93" fmla="*/ 2147483647 h 353"/>
              <a:gd name="T94" fmla="*/ 2147483647 w 561"/>
              <a:gd name="T95" fmla="*/ 2147483647 h 353"/>
              <a:gd name="T96" fmla="*/ 2147483647 w 561"/>
              <a:gd name="T97" fmla="*/ 2147483647 h 353"/>
              <a:gd name="T98" fmla="*/ 2147483647 w 561"/>
              <a:gd name="T99" fmla="*/ 2147483647 h 353"/>
              <a:gd name="T100" fmla="*/ 2147483647 w 561"/>
              <a:gd name="T101" fmla="*/ 2147483647 h 353"/>
              <a:gd name="T102" fmla="*/ 2147483647 w 561"/>
              <a:gd name="T103" fmla="*/ 2147483647 h 353"/>
              <a:gd name="T104" fmla="*/ 2147483647 w 561"/>
              <a:gd name="T105" fmla="*/ 2147483647 h 353"/>
              <a:gd name="T106" fmla="*/ 2147483647 w 561"/>
              <a:gd name="T107" fmla="*/ 2147483647 h 353"/>
              <a:gd name="T108" fmla="*/ 2147483647 w 561"/>
              <a:gd name="T109" fmla="*/ 2147483647 h 353"/>
              <a:gd name="T110" fmla="*/ 2147483647 w 561"/>
              <a:gd name="T111" fmla="*/ 2147483647 h 353"/>
              <a:gd name="T112" fmla="*/ 2147483647 w 561"/>
              <a:gd name="T113" fmla="*/ 2147483647 h 353"/>
              <a:gd name="T114" fmla="*/ 2147483647 w 561"/>
              <a:gd name="T115" fmla="*/ 2147483647 h 353"/>
              <a:gd name="T116" fmla="*/ 2147483647 w 561"/>
              <a:gd name="T117" fmla="*/ 2147483647 h 353"/>
              <a:gd name="T118" fmla="*/ 2147483647 w 561"/>
              <a:gd name="T119" fmla="*/ 2147483647 h 353"/>
              <a:gd name="T120" fmla="*/ 0 w 561"/>
              <a:gd name="T121" fmla="*/ 2147483647 h 353"/>
              <a:gd name="T122" fmla="*/ 2147483647 w 561"/>
              <a:gd name="T123" fmla="*/ 2147483647 h 35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561"/>
              <a:gd name="T187" fmla="*/ 0 h 353"/>
              <a:gd name="T188" fmla="*/ 561 w 561"/>
              <a:gd name="T189" fmla="*/ 353 h 35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561" h="353">
                <a:moveTo>
                  <a:pt x="3" y="224"/>
                </a:moveTo>
                <a:lnTo>
                  <a:pt x="20" y="239"/>
                </a:lnTo>
                <a:lnTo>
                  <a:pt x="18" y="248"/>
                </a:lnTo>
                <a:lnTo>
                  <a:pt x="23" y="263"/>
                </a:lnTo>
                <a:lnTo>
                  <a:pt x="38" y="263"/>
                </a:lnTo>
                <a:lnTo>
                  <a:pt x="94" y="320"/>
                </a:lnTo>
                <a:lnTo>
                  <a:pt x="111" y="323"/>
                </a:lnTo>
                <a:lnTo>
                  <a:pt x="157" y="353"/>
                </a:lnTo>
                <a:lnTo>
                  <a:pt x="178" y="335"/>
                </a:lnTo>
                <a:lnTo>
                  <a:pt x="210" y="338"/>
                </a:lnTo>
                <a:lnTo>
                  <a:pt x="221" y="345"/>
                </a:lnTo>
                <a:lnTo>
                  <a:pt x="245" y="335"/>
                </a:lnTo>
                <a:lnTo>
                  <a:pt x="294" y="314"/>
                </a:lnTo>
                <a:lnTo>
                  <a:pt x="351" y="305"/>
                </a:lnTo>
                <a:lnTo>
                  <a:pt x="375" y="309"/>
                </a:lnTo>
                <a:lnTo>
                  <a:pt x="383" y="323"/>
                </a:lnTo>
                <a:lnTo>
                  <a:pt x="403" y="299"/>
                </a:lnTo>
                <a:lnTo>
                  <a:pt x="430" y="289"/>
                </a:lnTo>
                <a:lnTo>
                  <a:pt x="455" y="285"/>
                </a:lnTo>
                <a:lnTo>
                  <a:pt x="500" y="239"/>
                </a:lnTo>
                <a:lnTo>
                  <a:pt x="512" y="211"/>
                </a:lnTo>
                <a:lnTo>
                  <a:pt x="517" y="157"/>
                </a:lnTo>
                <a:lnTo>
                  <a:pt x="522" y="113"/>
                </a:lnTo>
                <a:lnTo>
                  <a:pt x="540" y="111"/>
                </a:lnTo>
                <a:lnTo>
                  <a:pt x="553" y="95"/>
                </a:lnTo>
                <a:lnTo>
                  <a:pt x="561" y="82"/>
                </a:lnTo>
                <a:lnTo>
                  <a:pt x="544" y="70"/>
                </a:lnTo>
                <a:lnTo>
                  <a:pt x="534" y="75"/>
                </a:lnTo>
                <a:lnTo>
                  <a:pt x="509" y="70"/>
                </a:lnTo>
                <a:lnTo>
                  <a:pt x="494" y="49"/>
                </a:lnTo>
                <a:lnTo>
                  <a:pt x="480" y="21"/>
                </a:lnTo>
                <a:lnTo>
                  <a:pt x="462" y="21"/>
                </a:lnTo>
                <a:lnTo>
                  <a:pt x="435" y="0"/>
                </a:lnTo>
                <a:lnTo>
                  <a:pt x="421" y="3"/>
                </a:lnTo>
                <a:lnTo>
                  <a:pt x="366" y="10"/>
                </a:lnTo>
                <a:lnTo>
                  <a:pt x="355" y="27"/>
                </a:lnTo>
                <a:lnTo>
                  <a:pt x="341" y="46"/>
                </a:lnTo>
                <a:lnTo>
                  <a:pt x="321" y="57"/>
                </a:lnTo>
                <a:lnTo>
                  <a:pt x="302" y="61"/>
                </a:lnTo>
                <a:lnTo>
                  <a:pt x="289" y="57"/>
                </a:lnTo>
                <a:lnTo>
                  <a:pt x="277" y="49"/>
                </a:lnTo>
                <a:lnTo>
                  <a:pt x="267" y="46"/>
                </a:lnTo>
                <a:lnTo>
                  <a:pt x="250" y="54"/>
                </a:lnTo>
                <a:lnTo>
                  <a:pt x="227" y="67"/>
                </a:lnTo>
                <a:lnTo>
                  <a:pt x="181" y="88"/>
                </a:lnTo>
                <a:lnTo>
                  <a:pt x="161" y="90"/>
                </a:lnTo>
                <a:lnTo>
                  <a:pt x="111" y="88"/>
                </a:lnTo>
                <a:lnTo>
                  <a:pt x="105" y="85"/>
                </a:lnTo>
                <a:lnTo>
                  <a:pt x="91" y="64"/>
                </a:lnTo>
                <a:lnTo>
                  <a:pt x="75" y="54"/>
                </a:lnTo>
                <a:lnTo>
                  <a:pt x="70" y="61"/>
                </a:lnTo>
                <a:lnTo>
                  <a:pt x="67" y="82"/>
                </a:lnTo>
                <a:lnTo>
                  <a:pt x="58" y="103"/>
                </a:lnTo>
                <a:lnTo>
                  <a:pt x="41" y="103"/>
                </a:lnTo>
                <a:lnTo>
                  <a:pt x="35" y="109"/>
                </a:lnTo>
                <a:lnTo>
                  <a:pt x="45" y="129"/>
                </a:lnTo>
                <a:lnTo>
                  <a:pt x="42" y="150"/>
                </a:lnTo>
                <a:lnTo>
                  <a:pt x="30" y="170"/>
                </a:lnTo>
                <a:lnTo>
                  <a:pt x="20" y="178"/>
                </a:lnTo>
                <a:lnTo>
                  <a:pt x="6" y="185"/>
                </a:lnTo>
                <a:lnTo>
                  <a:pt x="0" y="202"/>
                </a:lnTo>
                <a:lnTo>
                  <a:pt x="3" y="2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5862" name="Freeform 22"/>
          <p:cNvSpPr>
            <a:spLocks/>
          </p:cNvSpPr>
          <p:nvPr/>
        </p:nvSpPr>
        <p:spPr bwMode="auto">
          <a:xfrm>
            <a:off x="5435600" y="4508500"/>
            <a:ext cx="211138" cy="127000"/>
          </a:xfrm>
          <a:custGeom>
            <a:avLst/>
            <a:gdLst>
              <a:gd name="T0" fmla="*/ 2147483647 w 264"/>
              <a:gd name="T1" fmla="*/ 2147483647 h 159"/>
              <a:gd name="T2" fmla="*/ 2147483647 w 264"/>
              <a:gd name="T3" fmla="*/ 2147483647 h 159"/>
              <a:gd name="T4" fmla="*/ 2147483647 w 264"/>
              <a:gd name="T5" fmla="*/ 2147483647 h 159"/>
              <a:gd name="T6" fmla="*/ 2147483647 w 264"/>
              <a:gd name="T7" fmla="*/ 2147483647 h 159"/>
              <a:gd name="T8" fmla="*/ 2147483647 w 264"/>
              <a:gd name="T9" fmla="*/ 2147483647 h 159"/>
              <a:gd name="T10" fmla="*/ 0 w 264"/>
              <a:gd name="T11" fmla="*/ 2147483647 h 159"/>
              <a:gd name="T12" fmla="*/ 2147483647 w 264"/>
              <a:gd name="T13" fmla="*/ 2147483647 h 159"/>
              <a:gd name="T14" fmla="*/ 2147483647 w 264"/>
              <a:gd name="T15" fmla="*/ 2147483647 h 159"/>
              <a:gd name="T16" fmla="*/ 2147483647 w 264"/>
              <a:gd name="T17" fmla="*/ 2147483647 h 159"/>
              <a:gd name="T18" fmla="*/ 2147483647 w 264"/>
              <a:gd name="T19" fmla="*/ 2147483647 h 159"/>
              <a:gd name="T20" fmla="*/ 2147483647 w 264"/>
              <a:gd name="T21" fmla="*/ 2147483647 h 159"/>
              <a:gd name="T22" fmla="*/ 2147483647 w 264"/>
              <a:gd name="T23" fmla="*/ 2147483647 h 159"/>
              <a:gd name="T24" fmla="*/ 2147483647 w 264"/>
              <a:gd name="T25" fmla="*/ 2147483647 h 159"/>
              <a:gd name="T26" fmla="*/ 2147483647 w 264"/>
              <a:gd name="T27" fmla="*/ 2147483647 h 159"/>
              <a:gd name="T28" fmla="*/ 2147483647 w 264"/>
              <a:gd name="T29" fmla="*/ 2147483647 h 159"/>
              <a:gd name="T30" fmla="*/ 2147483647 w 264"/>
              <a:gd name="T31" fmla="*/ 2147483647 h 159"/>
              <a:gd name="T32" fmla="*/ 2147483647 w 264"/>
              <a:gd name="T33" fmla="*/ 0 h 159"/>
              <a:gd name="T34" fmla="*/ 2147483647 w 264"/>
              <a:gd name="T35" fmla="*/ 2147483647 h 159"/>
              <a:gd name="T36" fmla="*/ 2147483647 w 264"/>
              <a:gd name="T37" fmla="*/ 2147483647 h 159"/>
              <a:gd name="T38" fmla="*/ 2147483647 w 264"/>
              <a:gd name="T39" fmla="*/ 2147483647 h 159"/>
              <a:gd name="T40" fmla="*/ 2147483647 w 264"/>
              <a:gd name="T41" fmla="*/ 2147483647 h 159"/>
              <a:gd name="T42" fmla="*/ 2147483647 w 264"/>
              <a:gd name="T43" fmla="*/ 2147483647 h 159"/>
              <a:gd name="T44" fmla="*/ 2147483647 w 264"/>
              <a:gd name="T45" fmla="*/ 2147483647 h 159"/>
              <a:gd name="T46" fmla="*/ 2147483647 w 264"/>
              <a:gd name="T47" fmla="*/ 2147483647 h 159"/>
              <a:gd name="T48" fmla="*/ 2147483647 w 264"/>
              <a:gd name="T49" fmla="*/ 2147483647 h 159"/>
              <a:gd name="T50" fmla="*/ 2147483647 w 264"/>
              <a:gd name="T51" fmla="*/ 2147483647 h 159"/>
              <a:gd name="T52" fmla="*/ 2147483647 w 264"/>
              <a:gd name="T53" fmla="*/ 2147483647 h 159"/>
              <a:gd name="T54" fmla="*/ 2147483647 w 264"/>
              <a:gd name="T55" fmla="*/ 2147483647 h 15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64"/>
              <a:gd name="T85" fmla="*/ 0 h 159"/>
              <a:gd name="T86" fmla="*/ 264 w 264"/>
              <a:gd name="T87" fmla="*/ 159 h 159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64" h="159">
                <a:moveTo>
                  <a:pt x="23" y="87"/>
                </a:moveTo>
                <a:lnTo>
                  <a:pt x="49" y="115"/>
                </a:lnTo>
                <a:lnTo>
                  <a:pt x="41" y="129"/>
                </a:lnTo>
                <a:lnTo>
                  <a:pt x="29" y="139"/>
                </a:lnTo>
                <a:lnTo>
                  <a:pt x="15" y="141"/>
                </a:lnTo>
                <a:lnTo>
                  <a:pt x="0" y="144"/>
                </a:lnTo>
                <a:lnTo>
                  <a:pt x="27" y="157"/>
                </a:lnTo>
                <a:lnTo>
                  <a:pt x="37" y="159"/>
                </a:lnTo>
                <a:lnTo>
                  <a:pt x="71" y="139"/>
                </a:lnTo>
                <a:lnTo>
                  <a:pt x="144" y="158"/>
                </a:lnTo>
                <a:lnTo>
                  <a:pt x="192" y="102"/>
                </a:lnTo>
                <a:lnTo>
                  <a:pt x="201" y="79"/>
                </a:lnTo>
                <a:lnTo>
                  <a:pt x="211" y="72"/>
                </a:lnTo>
                <a:lnTo>
                  <a:pt x="237" y="75"/>
                </a:lnTo>
                <a:lnTo>
                  <a:pt x="264" y="41"/>
                </a:lnTo>
                <a:lnTo>
                  <a:pt x="261" y="20"/>
                </a:lnTo>
                <a:lnTo>
                  <a:pt x="243" y="0"/>
                </a:lnTo>
                <a:lnTo>
                  <a:pt x="231" y="2"/>
                </a:lnTo>
                <a:lnTo>
                  <a:pt x="217" y="6"/>
                </a:lnTo>
                <a:lnTo>
                  <a:pt x="193" y="1"/>
                </a:lnTo>
                <a:lnTo>
                  <a:pt x="169" y="2"/>
                </a:lnTo>
                <a:lnTo>
                  <a:pt x="145" y="9"/>
                </a:lnTo>
                <a:lnTo>
                  <a:pt x="112" y="6"/>
                </a:lnTo>
                <a:lnTo>
                  <a:pt x="97" y="27"/>
                </a:lnTo>
                <a:lnTo>
                  <a:pt x="41" y="9"/>
                </a:lnTo>
                <a:lnTo>
                  <a:pt x="20" y="9"/>
                </a:lnTo>
                <a:lnTo>
                  <a:pt x="20" y="44"/>
                </a:lnTo>
                <a:lnTo>
                  <a:pt x="23" y="8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5863" name="Freeform 23"/>
          <p:cNvSpPr>
            <a:spLocks/>
          </p:cNvSpPr>
          <p:nvPr/>
        </p:nvSpPr>
        <p:spPr bwMode="auto">
          <a:xfrm>
            <a:off x="6064250" y="4764088"/>
            <a:ext cx="404813" cy="307975"/>
          </a:xfrm>
          <a:custGeom>
            <a:avLst/>
            <a:gdLst>
              <a:gd name="T0" fmla="*/ 2147483647 w 511"/>
              <a:gd name="T1" fmla="*/ 2147483647 h 390"/>
              <a:gd name="T2" fmla="*/ 2147483647 w 511"/>
              <a:gd name="T3" fmla="*/ 2147483647 h 390"/>
              <a:gd name="T4" fmla="*/ 2147483647 w 511"/>
              <a:gd name="T5" fmla="*/ 2147483647 h 390"/>
              <a:gd name="T6" fmla="*/ 2147483647 w 511"/>
              <a:gd name="T7" fmla="*/ 2147483647 h 390"/>
              <a:gd name="T8" fmla="*/ 2147483647 w 511"/>
              <a:gd name="T9" fmla="*/ 2147483647 h 390"/>
              <a:gd name="T10" fmla="*/ 2147483647 w 511"/>
              <a:gd name="T11" fmla="*/ 2147483647 h 390"/>
              <a:gd name="T12" fmla="*/ 2147483647 w 511"/>
              <a:gd name="T13" fmla="*/ 2147483647 h 390"/>
              <a:gd name="T14" fmla="*/ 2147483647 w 511"/>
              <a:gd name="T15" fmla="*/ 2147483647 h 390"/>
              <a:gd name="T16" fmla="*/ 2147483647 w 511"/>
              <a:gd name="T17" fmla="*/ 2147483647 h 390"/>
              <a:gd name="T18" fmla="*/ 2147483647 w 511"/>
              <a:gd name="T19" fmla="*/ 2147483647 h 390"/>
              <a:gd name="T20" fmla="*/ 2147483647 w 511"/>
              <a:gd name="T21" fmla="*/ 2147483647 h 390"/>
              <a:gd name="T22" fmla="*/ 2147483647 w 511"/>
              <a:gd name="T23" fmla="*/ 2147483647 h 390"/>
              <a:gd name="T24" fmla="*/ 2147483647 w 511"/>
              <a:gd name="T25" fmla="*/ 2147483647 h 390"/>
              <a:gd name="T26" fmla="*/ 2147483647 w 511"/>
              <a:gd name="T27" fmla="*/ 2147483647 h 390"/>
              <a:gd name="T28" fmla="*/ 2147483647 w 511"/>
              <a:gd name="T29" fmla="*/ 2147483647 h 390"/>
              <a:gd name="T30" fmla="*/ 2147483647 w 511"/>
              <a:gd name="T31" fmla="*/ 2147483647 h 390"/>
              <a:gd name="T32" fmla="*/ 2147483647 w 511"/>
              <a:gd name="T33" fmla="*/ 2147483647 h 390"/>
              <a:gd name="T34" fmla="*/ 2147483647 w 511"/>
              <a:gd name="T35" fmla="*/ 2147483647 h 390"/>
              <a:gd name="T36" fmla="*/ 2147483647 w 511"/>
              <a:gd name="T37" fmla="*/ 2147483647 h 390"/>
              <a:gd name="T38" fmla="*/ 2147483647 w 511"/>
              <a:gd name="T39" fmla="*/ 2147483647 h 390"/>
              <a:gd name="T40" fmla="*/ 2147483647 w 511"/>
              <a:gd name="T41" fmla="*/ 2147483647 h 390"/>
              <a:gd name="T42" fmla="*/ 2147483647 w 511"/>
              <a:gd name="T43" fmla="*/ 2147483647 h 390"/>
              <a:gd name="T44" fmla="*/ 2147483647 w 511"/>
              <a:gd name="T45" fmla="*/ 2147483647 h 390"/>
              <a:gd name="T46" fmla="*/ 2147483647 w 511"/>
              <a:gd name="T47" fmla="*/ 2147483647 h 390"/>
              <a:gd name="T48" fmla="*/ 2147483647 w 511"/>
              <a:gd name="T49" fmla="*/ 2147483647 h 390"/>
              <a:gd name="T50" fmla="*/ 2147483647 w 511"/>
              <a:gd name="T51" fmla="*/ 2147483647 h 390"/>
              <a:gd name="T52" fmla="*/ 2147483647 w 511"/>
              <a:gd name="T53" fmla="*/ 2147483647 h 390"/>
              <a:gd name="T54" fmla="*/ 2147483647 w 511"/>
              <a:gd name="T55" fmla="*/ 2147483647 h 390"/>
              <a:gd name="T56" fmla="*/ 2147483647 w 511"/>
              <a:gd name="T57" fmla="*/ 2147483647 h 390"/>
              <a:gd name="T58" fmla="*/ 2147483647 w 511"/>
              <a:gd name="T59" fmla="*/ 2147483647 h 390"/>
              <a:gd name="T60" fmla="*/ 2147483647 w 511"/>
              <a:gd name="T61" fmla="*/ 2147483647 h 390"/>
              <a:gd name="T62" fmla="*/ 2147483647 w 511"/>
              <a:gd name="T63" fmla="*/ 2147483647 h 390"/>
              <a:gd name="T64" fmla="*/ 2147483647 w 511"/>
              <a:gd name="T65" fmla="*/ 2147483647 h 390"/>
              <a:gd name="T66" fmla="*/ 2147483647 w 511"/>
              <a:gd name="T67" fmla="*/ 2147483647 h 390"/>
              <a:gd name="T68" fmla="*/ 2147483647 w 511"/>
              <a:gd name="T69" fmla="*/ 2147483647 h 390"/>
              <a:gd name="T70" fmla="*/ 2147483647 w 511"/>
              <a:gd name="T71" fmla="*/ 2147483647 h 39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11"/>
              <a:gd name="T109" fmla="*/ 0 h 390"/>
              <a:gd name="T110" fmla="*/ 511 w 511"/>
              <a:gd name="T111" fmla="*/ 390 h 39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11" h="390">
                <a:moveTo>
                  <a:pt x="12" y="46"/>
                </a:moveTo>
                <a:lnTo>
                  <a:pt x="9" y="55"/>
                </a:lnTo>
                <a:lnTo>
                  <a:pt x="0" y="64"/>
                </a:lnTo>
                <a:lnTo>
                  <a:pt x="2" y="82"/>
                </a:lnTo>
                <a:lnTo>
                  <a:pt x="17" y="112"/>
                </a:lnTo>
                <a:lnTo>
                  <a:pt x="37" y="114"/>
                </a:lnTo>
                <a:lnTo>
                  <a:pt x="41" y="127"/>
                </a:lnTo>
                <a:lnTo>
                  <a:pt x="40" y="160"/>
                </a:lnTo>
                <a:lnTo>
                  <a:pt x="32" y="170"/>
                </a:lnTo>
                <a:lnTo>
                  <a:pt x="8" y="187"/>
                </a:lnTo>
                <a:lnTo>
                  <a:pt x="5" y="195"/>
                </a:lnTo>
                <a:lnTo>
                  <a:pt x="12" y="220"/>
                </a:lnTo>
                <a:lnTo>
                  <a:pt x="14" y="239"/>
                </a:lnTo>
                <a:lnTo>
                  <a:pt x="8" y="258"/>
                </a:lnTo>
                <a:lnTo>
                  <a:pt x="0" y="271"/>
                </a:lnTo>
                <a:lnTo>
                  <a:pt x="12" y="289"/>
                </a:lnTo>
                <a:lnTo>
                  <a:pt x="22" y="287"/>
                </a:lnTo>
                <a:lnTo>
                  <a:pt x="40" y="308"/>
                </a:lnTo>
                <a:lnTo>
                  <a:pt x="41" y="327"/>
                </a:lnTo>
                <a:lnTo>
                  <a:pt x="41" y="353"/>
                </a:lnTo>
                <a:lnTo>
                  <a:pt x="40" y="366"/>
                </a:lnTo>
                <a:lnTo>
                  <a:pt x="58" y="390"/>
                </a:lnTo>
                <a:lnTo>
                  <a:pt x="98" y="381"/>
                </a:lnTo>
                <a:lnTo>
                  <a:pt x="145" y="366"/>
                </a:lnTo>
                <a:lnTo>
                  <a:pt x="180" y="344"/>
                </a:lnTo>
                <a:lnTo>
                  <a:pt x="197" y="327"/>
                </a:lnTo>
                <a:lnTo>
                  <a:pt x="220" y="359"/>
                </a:lnTo>
                <a:lnTo>
                  <a:pt x="237" y="351"/>
                </a:lnTo>
                <a:lnTo>
                  <a:pt x="261" y="359"/>
                </a:lnTo>
                <a:lnTo>
                  <a:pt x="276" y="363"/>
                </a:lnTo>
                <a:lnTo>
                  <a:pt x="305" y="351"/>
                </a:lnTo>
                <a:lnTo>
                  <a:pt x="322" y="345"/>
                </a:lnTo>
                <a:lnTo>
                  <a:pt x="322" y="330"/>
                </a:lnTo>
                <a:lnTo>
                  <a:pt x="325" y="305"/>
                </a:lnTo>
                <a:lnTo>
                  <a:pt x="340" y="296"/>
                </a:lnTo>
                <a:lnTo>
                  <a:pt x="360" y="305"/>
                </a:lnTo>
                <a:lnTo>
                  <a:pt x="362" y="315"/>
                </a:lnTo>
                <a:lnTo>
                  <a:pt x="377" y="294"/>
                </a:lnTo>
                <a:lnTo>
                  <a:pt x="415" y="276"/>
                </a:lnTo>
                <a:lnTo>
                  <a:pt x="447" y="271"/>
                </a:lnTo>
                <a:lnTo>
                  <a:pt x="476" y="271"/>
                </a:lnTo>
                <a:lnTo>
                  <a:pt x="471" y="242"/>
                </a:lnTo>
                <a:lnTo>
                  <a:pt x="467" y="227"/>
                </a:lnTo>
                <a:lnTo>
                  <a:pt x="436" y="203"/>
                </a:lnTo>
                <a:lnTo>
                  <a:pt x="435" y="196"/>
                </a:lnTo>
                <a:lnTo>
                  <a:pt x="452" y="173"/>
                </a:lnTo>
                <a:lnTo>
                  <a:pt x="469" y="169"/>
                </a:lnTo>
                <a:lnTo>
                  <a:pt x="464" y="155"/>
                </a:lnTo>
                <a:lnTo>
                  <a:pt x="473" y="130"/>
                </a:lnTo>
                <a:lnTo>
                  <a:pt x="473" y="114"/>
                </a:lnTo>
                <a:lnTo>
                  <a:pt x="479" y="85"/>
                </a:lnTo>
                <a:lnTo>
                  <a:pt x="484" y="73"/>
                </a:lnTo>
                <a:lnTo>
                  <a:pt x="501" y="75"/>
                </a:lnTo>
                <a:lnTo>
                  <a:pt x="511" y="55"/>
                </a:lnTo>
                <a:lnTo>
                  <a:pt x="501" y="37"/>
                </a:lnTo>
                <a:lnTo>
                  <a:pt x="496" y="13"/>
                </a:lnTo>
                <a:lnTo>
                  <a:pt x="484" y="16"/>
                </a:lnTo>
                <a:lnTo>
                  <a:pt x="427" y="3"/>
                </a:lnTo>
                <a:lnTo>
                  <a:pt x="389" y="0"/>
                </a:lnTo>
                <a:lnTo>
                  <a:pt x="353" y="9"/>
                </a:lnTo>
                <a:lnTo>
                  <a:pt x="321" y="24"/>
                </a:lnTo>
                <a:lnTo>
                  <a:pt x="284" y="45"/>
                </a:lnTo>
                <a:lnTo>
                  <a:pt x="256" y="67"/>
                </a:lnTo>
                <a:lnTo>
                  <a:pt x="229" y="70"/>
                </a:lnTo>
                <a:lnTo>
                  <a:pt x="192" y="63"/>
                </a:lnTo>
                <a:lnTo>
                  <a:pt x="157" y="75"/>
                </a:lnTo>
                <a:lnTo>
                  <a:pt x="136" y="81"/>
                </a:lnTo>
                <a:lnTo>
                  <a:pt x="110" y="73"/>
                </a:lnTo>
                <a:lnTo>
                  <a:pt x="74" y="57"/>
                </a:lnTo>
                <a:lnTo>
                  <a:pt x="54" y="52"/>
                </a:lnTo>
                <a:lnTo>
                  <a:pt x="26" y="46"/>
                </a:lnTo>
                <a:lnTo>
                  <a:pt x="12" y="4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13324" name="Freeform 24"/>
          <p:cNvSpPr>
            <a:spLocks/>
          </p:cNvSpPr>
          <p:nvPr/>
        </p:nvSpPr>
        <p:spPr bwMode="auto">
          <a:xfrm>
            <a:off x="5829300" y="4954588"/>
            <a:ext cx="157163" cy="273050"/>
          </a:xfrm>
          <a:custGeom>
            <a:avLst/>
            <a:gdLst>
              <a:gd name="T0" fmla="*/ 2147483647 w 197"/>
              <a:gd name="T1" fmla="*/ 2147483647 h 345"/>
              <a:gd name="T2" fmla="*/ 2147483647 w 197"/>
              <a:gd name="T3" fmla="*/ 2147483647 h 345"/>
              <a:gd name="T4" fmla="*/ 2147483647 w 197"/>
              <a:gd name="T5" fmla="*/ 2147483647 h 345"/>
              <a:gd name="T6" fmla="*/ 2147483647 w 197"/>
              <a:gd name="T7" fmla="*/ 2147483647 h 345"/>
              <a:gd name="T8" fmla="*/ 2147483647 w 197"/>
              <a:gd name="T9" fmla="*/ 2147483647 h 345"/>
              <a:gd name="T10" fmla="*/ 2147483647 w 197"/>
              <a:gd name="T11" fmla="*/ 2147483647 h 345"/>
              <a:gd name="T12" fmla="*/ 2147483647 w 197"/>
              <a:gd name="T13" fmla="*/ 2147483647 h 345"/>
              <a:gd name="T14" fmla="*/ 2147483647 w 197"/>
              <a:gd name="T15" fmla="*/ 2147483647 h 345"/>
              <a:gd name="T16" fmla="*/ 2147483647 w 197"/>
              <a:gd name="T17" fmla="*/ 2147483647 h 345"/>
              <a:gd name="T18" fmla="*/ 0 w 197"/>
              <a:gd name="T19" fmla="*/ 2147483647 h 345"/>
              <a:gd name="T20" fmla="*/ 2147483647 w 197"/>
              <a:gd name="T21" fmla="*/ 2147483647 h 345"/>
              <a:gd name="T22" fmla="*/ 2147483647 w 197"/>
              <a:gd name="T23" fmla="*/ 2147483647 h 345"/>
              <a:gd name="T24" fmla="*/ 2147483647 w 197"/>
              <a:gd name="T25" fmla="*/ 2147483647 h 345"/>
              <a:gd name="T26" fmla="*/ 2147483647 w 197"/>
              <a:gd name="T27" fmla="*/ 2147483647 h 345"/>
              <a:gd name="T28" fmla="*/ 2147483647 w 197"/>
              <a:gd name="T29" fmla="*/ 2147483647 h 345"/>
              <a:gd name="T30" fmla="*/ 2147483647 w 197"/>
              <a:gd name="T31" fmla="*/ 2147483647 h 345"/>
              <a:gd name="T32" fmla="*/ 2147483647 w 197"/>
              <a:gd name="T33" fmla="*/ 2147483647 h 345"/>
              <a:gd name="T34" fmla="*/ 2147483647 w 197"/>
              <a:gd name="T35" fmla="*/ 2147483647 h 345"/>
              <a:gd name="T36" fmla="*/ 2147483647 w 197"/>
              <a:gd name="T37" fmla="*/ 2147483647 h 345"/>
              <a:gd name="T38" fmla="*/ 2147483647 w 197"/>
              <a:gd name="T39" fmla="*/ 2147483647 h 345"/>
              <a:gd name="T40" fmla="*/ 2147483647 w 197"/>
              <a:gd name="T41" fmla="*/ 2147483647 h 345"/>
              <a:gd name="T42" fmla="*/ 2147483647 w 197"/>
              <a:gd name="T43" fmla="*/ 2147483647 h 345"/>
              <a:gd name="T44" fmla="*/ 2147483647 w 197"/>
              <a:gd name="T45" fmla="*/ 2147483647 h 345"/>
              <a:gd name="T46" fmla="*/ 2147483647 w 197"/>
              <a:gd name="T47" fmla="*/ 2147483647 h 345"/>
              <a:gd name="T48" fmla="*/ 2147483647 w 197"/>
              <a:gd name="T49" fmla="*/ 2147483647 h 345"/>
              <a:gd name="T50" fmla="*/ 2147483647 w 197"/>
              <a:gd name="T51" fmla="*/ 2147483647 h 345"/>
              <a:gd name="T52" fmla="*/ 2147483647 w 197"/>
              <a:gd name="T53" fmla="*/ 2147483647 h 345"/>
              <a:gd name="T54" fmla="*/ 2147483647 w 197"/>
              <a:gd name="T55" fmla="*/ 2147483647 h 345"/>
              <a:gd name="T56" fmla="*/ 2147483647 w 197"/>
              <a:gd name="T57" fmla="*/ 2147483647 h 345"/>
              <a:gd name="T58" fmla="*/ 2147483647 w 197"/>
              <a:gd name="T59" fmla="*/ 2147483647 h 345"/>
              <a:gd name="T60" fmla="*/ 2147483647 w 197"/>
              <a:gd name="T61" fmla="*/ 2147483647 h 345"/>
              <a:gd name="T62" fmla="*/ 2147483647 w 197"/>
              <a:gd name="T63" fmla="*/ 2147483647 h 345"/>
              <a:gd name="T64" fmla="*/ 2147483647 w 197"/>
              <a:gd name="T65" fmla="*/ 2147483647 h 345"/>
              <a:gd name="T66" fmla="*/ 2147483647 w 197"/>
              <a:gd name="T67" fmla="*/ 2147483647 h 345"/>
              <a:gd name="T68" fmla="*/ 2147483647 w 197"/>
              <a:gd name="T69" fmla="*/ 2147483647 h 345"/>
              <a:gd name="T70" fmla="*/ 2147483647 w 197"/>
              <a:gd name="T71" fmla="*/ 2147483647 h 345"/>
              <a:gd name="T72" fmla="*/ 2147483647 w 197"/>
              <a:gd name="T73" fmla="*/ 2147483647 h 345"/>
              <a:gd name="T74" fmla="*/ 2147483647 w 197"/>
              <a:gd name="T75" fmla="*/ 2147483647 h 345"/>
              <a:gd name="T76" fmla="*/ 2147483647 w 197"/>
              <a:gd name="T77" fmla="*/ 2147483647 h 345"/>
              <a:gd name="T78" fmla="*/ 2147483647 w 197"/>
              <a:gd name="T79" fmla="*/ 2147483647 h 345"/>
              <a:gd name="T80" fmla="*/ 2147483647 w 197"/>
              <a:gd name="T81" fmla="*/ 2147483647 h 345"/>
              <a:gd name="T82" fmla="*/ 2147483647 w 197"/>
              <a:gd name="T83" fmla="*/ 2147483647 h 345"/>
              <a:gd name="T84" fmla="*/ 2147483647 w 197"/>
              <a:gd name="T85" fmla="*/ 2147483647 h 345"/>
              <a:gd name="T86" fmla="*/ 2147483647 w 197"/>
              <a:gd name="T87" fmla="*/ 0 h 345"/>
              <a:gd name="T88" fmla="*/ 2147483647 w 197"/>
              <a:gd name="T89" fmla="*/ 2147483647 h 345"/>
              <a:gd name="T90" fmla="*/ 2147483647 w 197"/>
              <a:gd name="T91" fmla="*/ 2147483647 h 345"/>
              <a:gd name="T92" fmla="*/ 2147483647 w 197"/>
              <a:gd name="T93" fmla="*/ 2147483647 h 345"/>
              <a:gd name="T94" fmla="*/ 2147483647 w 197"/>
              <a:gd name="T95" fmla="*/ 0 h 345"/>
              <a:gd name="T96" fmla="*/ 2147483647 w 197"/>
              <a:gd name="T97" fmla="*/ 2147483647 h 345"/>
              <a:gd name="T98" fmla="*/ 2147483647 w 197"/>
              <a:gd name="T99" fmla="*/ 2147483647 h 345"/>
              <a:gd name="T100" fmla="*/ 2147483647 w 197"/>
              <a:gd name="T101" fmla="*/ 2147483647 h 345"/>
              <a:gd name="T102" fmla="*/ 2147483647 w 197"/>
              <a:gd name="T103" fmla="*/ 2147483647 h 34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97"/>
              <a:gd name="T157" fmla="*/ 0 h 345"/>
              <a:gd name="T158" fmla="*/ 197 w 197"/>
              <a:gd name="T159" fmla="*/ 345 h 34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97" h="345">
                <a:moveTo>
                  <a:pt x="14" y="78"/>
                </a:moveTo>
                <a:lnTo>
                  <a:pt x="26" y="87"/>
                </a:lnTo>
                <a:lnTo>
                  <a:pt x="26" y="103"/>
                </a:lnTo>
                <a:lnTo>
                  <a:pt x="25" y="112"/>
                </a:lnTo>
                <a:lnTo>
                  <a:pt x="17" y="126"/>
                </a:lnTo>
                <a:lnTo>
                  <a:pt x="17" y="160"/>
                </a:lnTo>
                <a:lnTo>
                  <a:pt x="22" y="172"/>
                </a:lnTo>
                <a:lnTo>
                  <a:pt x="5" y="200"/>
                </a:lnTo>
                <a:lnTo>
                  <a:pt x="9" y="206"/>
                </a:lnTo>
                <a:lnTo>
                  <a:pt x="0" y="221"/>
                </a:lnTo>
                <a:lnTo>
                  <a:pt x="8" y="236"/>
                </a:lnTo>
                <a:lnTo>
                  <a:pt x="9" y="247"/>
                </a:lnTo>
                <a:lnTo>
                  <a:pt x="14" y="233"/>
                </a:lnTo>
                <a:lnTo>
                  <a:pt x="29" y="251"/>
                </a:lnTo>
                <a:lnTo>
                  <a:pt x="26" y="269"/>
                </a:lnTo>
                <a:lnTo>
                  <a:pt x="20" y="278"/>
                </a:lnTo>
                <a:lnTo>
                  <a:pt x="29" y="293"/>
                </a:lnTo>
                <a:lnTo>
                  <a:pt x="41" y="299"/>
                </a:lnTo>
                <a:lnTo>
                  <a:pt x="61" y="311"/>
                </a:lnTo>
                <a:lnTo>
                  <a:pt x="78" y="326"/>
                </a:lnTo>
                <a:lnTo>
                  <a:pt x="81" y="336"/>
                </a:lnTo>
                <a:lnTo>
                  <a:pt x="101" y="345"/>
                </a:lnTo>
                <a:lnTo>
                  <a:pt x="118" y="336"/>
                </a:lnTo>
                <a:lnTo>
                  <a:pt x="140" y="324"/>
                </a:lnTo>
                <a:lnTo>
                  <a:pt x="150" y="301"/>
                </a:lnTo>
                <a:lnTo>
                  <a:pt x="160" y="288"/>
                </a:lnTo>
                <a:lnTo>
                  <a:pt x="177" y="254"/>
                </a:lnTo>
                <a:lnTo>
                  <a:pt x="182" y="229"/>
                </a:lnTo>
                <a:lnTo>
                  <a:pt x="185" y="206"/>
                </a:lnTo>
                <a:lnTo>
                  <a:pt x="197" y="190"/>
                </a:lnTo>
                <a:lnTo>
                  <a:pt x="177" y="185"/>
                </a:lnTo>
                <a:lnTo>
                  <a:pt x="170" y="175"/>
                </a:lnTo>
                <a:lnTo>
                  <a:pt x="160" y="178"/>
                </a:lnTo>
                <a:lnTo>
                  <a:pt x="142" y="169"/>
                </a:lnTo>
                <a:lnTo>
                  <a:pt x="138" y="146"/>
                </a:lnTo>
                <a:lnTo>
                  <a:pt x="133" y="129"/>
                </a:lnTo>
                <a:lnTo>
                  <a:pt x="142" y="111"/>
                </a:lnTo>
                <a:lnTo>
                  <a:pt x="142" y="57"/>
                </a:lnTo>
                <a:lnTo>
                  <a:pt x="142" y="39"/>
                </a:lnTo>
                <a:lnTo>
                  <a:pt x="133" y="28"/>
                </a:lnTo>
                <a:lnTo>
                  <a:pt x="116" y="26"/>
                </a:lnTo>
                <a:lnTo>
                  <a:pt x="104" y="21"/>
                </a:lnTo>
                <a:lnTo>
                  <a:pt x="93" y="3"/>
                </a:lnTo>
                <a:lnTo>
                  <a:pt x="81" y="0"/>
                </a:lnTo>
                <a:lnTo>
                  <a:pt x="76" y="8"/>
                </a:lnTo>
                <a:lnTo>
                  <a:pt x="74" y="3"/>
                </a:lnTo>
                <a:lnTo>
                  <a:pt x="54" y="5"/>
                </a:lnTo>
                <a:lnTo>
                  <a:pt x="44" y="0"/>
                </a:lnTo>
                <a:lnTo>
                  <a:pt x="29" y="10"/>
                </a:lnTo>
                <a:lnTo>
                  <a:pt x="26" y="42"/>
                </a:lnTo>
                <a:lnTo>
                  <a:pt x="22" y="61"/>
                </a:lnTo>
                <a:lnTo>
                  <a:pt x="14" y="78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65" name="Freeform 25"/>
          <p:cNvSpPr>
            <a:spLocks/>
          </p:cNvSpPr>
          <p:nvPr/>
        </p:nvSpPr>
        <p:spPr bwMode="auto">
          <a:xfrm>
            <a:off x="5945188" y="4381500"/>
            <a:ext cx="581025" cy="444500"/>
          </a:xfrm>
          <a:custGeom>
            <a:avLst/>
            <a:gdLst>
              <a:gd name="T0" fmla="*/ 2147483647 w 733"/>
              <a:gd name="T1" fmla="*/ 2147483647 h 559"/>
              <a:gd name="T2" fmla="*/ 2147483647 w 733"/>
              <a:gd name="T3" fmla="*/ 2147483647 h 559"/>
              <a:gd name="T4" fmla="*/ 2147483647 w 733"/>
              <a:gd name="T5" fmla="*/ 2147483647 h 559"/>
              <a:gd name="T6" fmla="*/ 2147483647 w 733"/>
              <a:gd name="T7" fmla="*/ 2147483647 h 559"/>
              <a:gd name="T8" fmla="*/ 2147483647 w 733"/>
              <a:gd name="T9" fmla="*/ 2147483647 h 559"/>
              <a:gd name="T10" fmla="*/ 0 w 733"/>
              <a:gd name="T11" fmla="*/ 2147483647 h 559"/>
              <a:gd name="T12" fmla="*/ 2147483647 w 733"/>
              <a:gd name="T13" fmla="*/ 2147483647 h 559"/>
              <a:gd name="T14" fmla="*/ 2147483647 w 733"/>
              <a:gd name="T15" fmla="*/ 2147483647 h 559"/>
              <a:gd name="T16" fmla="*/ 2147483647 w 733"/>
              <a:gd name="T17" fmla="*/ 2147483647 h 559"/>
              <a:gd name="T18" fmla="*/ 2147483647 w 733"/>
              <a:gd name="T19" fmla="*/ 2147483647 h 559"/>
              <a:gd name="T20" fmla="*/ 2147483647 w 733"/>
              <a:gd name="T21" fmla="*/ 2147483647 h 559"/>
              <a:gd name="T22" fmla="*/ 2147483647 w 733"/>
              <a:gd name="T23" fmla="*/ 2147483647 h 559"/>
              <a:gd name="T24" fmla="*/ 2147483647 w 733"/>
              <a:gd name="T25" fmla="*/ 2147483647 h 559"/>
              <a:gd name="T26" fmla="*/ 2147483647 w 733"/>
              <a:gd name="T27" fmla="*/ 2147483647 h 559"/>
              <a:gd name="T28" fmla="*/ 2147483647 w 733"/>
              <a:gd name="T29" fmla="*/ 2147483647 h 559"/>
              <a:gd name="T30" fmla="*/ 2147483647 w 733"/>
              <a:gd name="T31" fmla="*/ 2147483647 h 559"/>
              <a:gd name="T32" fmla="*/ 2147483647 w 733"/>
              <a:gd name="T33" fmla="*/ 2147483647 h 559"/>
              <a:gd name="T34" fmla="*/ 2147483647 w 733"/>
              <a:gd name="T35" fmla="*/ 2147483647 h 559"/>
              <a:gd name="T36" fmla="*/ 2147483647 w 733"/>
              <a:gd name="T37" fmla="*/ 2147483647 h 559"/>
              <a:gd name="T38" fmla="*/ 2147483647 w 733"/>
              <a:gd name="T39" fmla="*/ 2147483647 h 559"/>
              <a:gd name="T40" fmla="*/ 2147483647 w 733"/>
              <a:gd name="T41" fmla="*/ 2147483647 h 559"/>
              <a:gd name="T42" fmla="*/ 2147483647 w 733"/>
              <a:gd name="T43" fmla="*/ 2147483647 h 559"/>
              <a:gd name="T44" fmla="*/ 2147483647 w 733"/>
              <a:gd name="T45" fmla="*/ 2147483647 h 559"/>
              <a:gd name="T46" fmla="*/ 2147483647 w 733"/>
              <a:gd name="T47" fmla="*/ 2147483647 h 559"/>
              <a:gd name="T48" fmla="*/ 2147483647 w 733"/>
              <a:gd name="T49" fmla="*/ 2147483647 h 559"/>
              <a:gd name="T50" fmla="*/ 2147483647 w 733"/>
              <a:gd name="T51" fmla="*/ 2147483647 h 559"/>
              <a:gd name="T52" fmla="*/ 2147483647 w 733"/>
              <a:gd name="T53" fmla="*/ 2147483647 h 559"/>
              <a:gd name="T54" fmla="*/ 2147483647 w 733"/>
              <a:gd name="T55" fmla="*/ 2147483647 h 559"/>
              <a:gd name="T56" fmla="*/ 2147483647 w 733"/>
              <a:gd name="T57" fmla="*/ 2147483647 h 559"/>
              <a:gd name="T58" fmla="*/ 2147483647 w 733"/>
              <a:gd name="T59" fmla="*/ 2147483647 h 559"/>
              <a:gd name="T60" fmla="*/ 2147483647 w 733"/>
              <a:gd name="T61" fmla="*/ 2147483647 h 559"/>
              <a:gd name="T62" fmla="*/ 2147483647 w 733"/>
              <a:gd name="T63" fmla="*/ 2147483647 h 559"/>
              <a:gd name="T64" fmla="*/ 2147483647 w 733"/>
              <a:gd name="T65" fmla="*/ 2147483647 h 559"/>
              <a:gd name="T66" fmla="*/ 2147483647 w 733"/>
              <a:gd name="T67" fmla="*/ 2147483647 h 559"/>
              <a:gd name="T68" fmla="*/ 2147483647 w 733"/>
              <a:gd name="T69" fmla="*/ 2147483647 h 559"/>
              <a:gd name="T70" fmla="*/ 2147483647 w 733"/>
              <a:gd name="T71" fmla="*/ 2147483647 h 559"/>
              <a:gd name="T72" fmla="*/ 2147483647 w 733"/>
              <a:gd name="T73" fmla="*/ 2147483647 h 559"/>
              <a:gd name="T74" fmla="*/ 2147483647 w 733"/>
              <a:gd name="T75" fmla="*/ 2147483647 h 559"/>
              <a:gd name="T76" fmla="*/ 2147483647 w 733"/>
              <a:gd name="T77" fmla="*/ 2147483647 h 559"/>
              <a:gd name="T78" fmla="*/ 2147483647 w 733"/>
              <a:gd name="T79" fmla="*/ 2147483647 h 559"/>
              <a:gd name="T80" fmla="*/ 2147483647 w 733"/>
              <a:gd name="T81" fmla="*/ 2147483647 h 559"/>
              <a:gd name="T82" fmla="*/ 2147483647 w 733"/>
              <a:gd name="T83" fmla="*/ 0 h 559"/>
              <a:gd name="T84" fmla="*/ 2147483647 w 733"/>
              <a:gd name="T85" fmla="*/ 2147483647 h 559"/>
              <a:gd name="T86" fmla="*/ 2147483647 w 733"/>
              <a:gd name="T87" fmla="*/ 2147483647 h 559"/>
              <a:gd name="T88" fmla="*/ 2147483647 w 733"/>
              <a:gd name="T89" fmla="*/ 2147483647 h 559"/>
              <a:gd name="T90" fmla="*/ 2147483647 w 733"/>
              <a:gd name="T91" fmla="*/ 2147483647 h 559"/>
              <a:gd name="T92" fmla="*/ 2147483647 w 733"/>
              <a:gd name="T93" fmla="*/ 2147483647 h 559"/>
              <a:gd name="T94" fmla="*/ 2147483647 w 733"/>
              <a:gd name="T95" fmla="*/ 2147483647 h 559"/>
              <a:gd name="T96" fmla="*/ 2147483647 w 733"/>
              <a:gd name="T97" fmla="*/ 2147483647 h 559"/>
              <a:gd name="T98" fmla="*/ 2147483647 w 733"/>
              <a:gd name="T99" fmla="*/ 2147483647 h 559"/>
              <a:gd name="T100" fmla="*/ 2147483647 w 733"/>
              <a:gd name="T101" fmla="*/ 2147483647 h 559"/>
              <a:gd name="T102" fmla="*/ 2147483647 w 733"/>
              <a:gd name="T103" fmla="*/ 2147483647 h 55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733"/>
              <a:gd name="T157" fmla="*/ 0 h 559"/>
              <a:gd name="T158" fmla="*/ 733 w 733"/>
              <a:gd name="T159" fmla="*/ 559 h 559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733" h="559">
                <a:moveTo>
                  <a:pt x="176" y="49"/>
                </a:moveTo>
                <a:lnTo>
                  <a:pt x="163" y="64"/>
                </a:lnTo>
                <a:lnTo>
                  <a:pt x="154" y="76"/>
                </a:lnTo>
                <a:lnTo>
                  <a:pt x="136" y="80"/>
                </a:lnTo>
                <a:lnTo>
                  <a:pt x="128" y="166"/>
                </a:lnTo>
                <a:lnTo>
                  <a:pt x="127" y="181"/>
                </a:lnTo>
                <a:lnTo>
                  <a:pt x="107" y="215"/>
                </a:lnTo>
                <a:lnTo>
                  <a:pt x="83" y="235"/>
                </a:lnTo>
                <a:lnTo>
                  <a:pt x="67" y="253"/>
                </a:lnTo>
                <a:lnTo>
                  <a:pt x="25" y="263"/>
                </a:lnTo>
                <a:lnTo>
                  <a:pt x="4" y="283"/>
                </a:lnTo>
                <a:lnTo>
                  <a:pt x="0" y="299"/>
                </a:lnTo>
                <a:lnTo>
                  <a:pt x="15" y="312"/>
                </a:lnTo>
                <a:lnTo>
                  <a:pt x="23" y="330"/>
                </a:lnTo>
                <a:lnTo>
                  <a:pt x="20" y="342"/>
                </a:lnTo>
                <a:lnTo>
                  <a:pt x="23" y="359"/>
                </a:lnTo>
                <a:lnTo>
                  <a:pt x="35" y="366"/>
                </a:lnTo>
                <a:lnTo>
                  <a:pt x="55" y="366"/>
                </a:lnTo>
                <a:lnTo>
                  <a:pt x="61" y="381"/>
                </a:lnTo>
                <a:lnTo>
                  <a:pt x="69" y="411"/>
                </a:lnTo>
                <a:lnTo>
                  <a:pt x="72" y="433"/>
                </a:lnTo>
                <a:lnTo>
                  <a:pt x="79" y="451"/>
                </a:lnTo>
                <a:lnTo>
                  <a:pt x="92" y="456"/>
                </a:lnTo>
                <a:lnTo>
                  <a:pt x="102" y="451"/>
                </a:lnTo>
                <a:lnTo>
                  <a:pt x="119" y="438"/>
                </a:lnTo>
                <a:lnTo>
                  <a:pt x="139" y="454"/>
                </a:lnTo>
                <a:lnTo>
                  <a:pt x="136" y="469"/>
                </a:lnTo>
                <a:lnTo>
                  <a:pt x="139" y="477"/>
                </a:lnTo>
                <a:lnTo>
                  <a:pt x="148" y="481"/>
                </a:lnTo>
                <a:lnTo>
                  <a:pt x="163" y="498"/>
                </a:lnTo>
                <a:lnTo>
                  <a:pt x="159" y="516"/>
                </a:lnTo>
                <a:lnTo>
                  <a:pt x="163" y="526"/>
                </a:lnTo>
                <a:lnTo>
                  <a:pt x="186" y="526"/>
                </a:lnTo>
                <a:lnTo>
                  <a:pt x="214" y="538"/>
                </a:lnTo>
                <a:lnTo>
                  <a:pt x="264" y="559"/>
                </a:lnTo>
                <a:lnTo>
                  <a:pt x="284" y="559"/>
                </a:lnTo>
                <a:lnTo>
                  <a:pt x="312" y="554"/>
                </a:lnTo>
                <a:lnTo>
                  <a:pt x="336" y="544"/>
                </a:lnTo>
                <a:lnTo>
                  <a:pt x="376" y="551"/>
                </a:lnTo>
                <a:lnTo>
                  <a:pt x="396" y="550"/>
                </a:lnTo>
                <a:lnTo>
                  <a:pt x="406" y="547"/>
                </a:lnTo>
                <a:lnTo>
                  <a:pt x="431" y="529"/>
                </a:lnTo>
                <a:lnTo>
                  <a:pt x="487" y="495"/>
                </a:lnTo>
                <a:lnTo>
                  <a:pt x="530" y="481"/>
                </a:lnTo>
                <a:lnTo>
                  <a:pt x="553" y="480"/>
                </a:lnTo>
                <a:lnTo>
                  <a:pt x="587" y="487"/>
                </a:lnTo>
                <a:lnTo>
                  <a:pt x="617" y="490"/>
                </a:lnTo>
                <a:lnTo>
                  <a:pt x="631" y="495"/>
                </a:lnTo>
                <a:lnTo>
                  <a:pt x="654" y="493"/>
                </a:lnTo>
                <a:lnTo>
                  <a:pt x="658" y="472"/>
                </a:lnTo>
                <a:lnTo>
                  <a:pt x="658" y="433"/>
                </a:lnTo>
                <a:lnTo>
                  <a:pt x="661" y="392"/>
                </a:lnTo>
                <a:lnTo>
                  <a:pt x="673" y="372"/>
                </a:lnTo>
                <a:lnTo>
                  <a:pt x="686" y="366"/>
                </a:lnTo>
                <a:lnTo>
                  <a:pt x="698" y="374"/>
                </a:lnTo>
                <a:lnTo>
                  <a:pt x="710" y="366"/>
                </a:lnTo>
                <a:lnTo>
                  <a:pt x="718" y="356"/>
                </a:lnTo>
                <a:lnTo>
                  <a:pt x="715" y="345"/>
                </a:lnTo>
                <a:lnTo>
                  <a:pt x="730" y="341"/>
                </a:lnTo>
                <a:lnTo>
                  <a:pt x="733" y="327"/>
                </a:lnTo>
                <a:lnTo>
                  <a:pt x="718" y="320"/>
                </a:lnTo>
                <a:lnTo>
                  <a:pt x="695" y="315"/>
                </a:lnTo>
                <a:lnTo>
                  <a:pt x="678" y="320"/>
                </a:lnTo>
                <a:lnTo>
                  <a:pt x="651" y="324"/>
                </a:lnTo>
                <a:lnTo>
                  <a:pt x="626" y="324"/>
                </a:lnTo>
                <a:lnTo>
                  <a:pt x="609" y="315"/>
                </a:lnTo>
                <a:lnTo>
                  <a:pt x="602" y="299"/>
                </a:lnTo>
                <a:lnTo>
                  <a:pt x="602" y="278"/>
                </a:lnTo>
                <a:lnTo>
                  <a:pt x="599" y="258"/>
                </a:lnTo>
                <a:lnTo>
                  <a:pt x="587" y="242"/>
                </a:lnTo>
                <a:lnTo>
                  <a:pt x="579" y="227"/>
                </a:lnTo>
                <a:lnTo>
                  <a:pt x="579" y="206"/>
                </a:lnTo>
                <a:lnTo>
                  <a:pt x="582" y="185"/>
                </a:lnTo>
                <a:lnTo>
                  <a:pt x="582" y="173"/>
                </a:lnTo>
                <a:lnTo>
                  <a:pt x="570" y="142"/>
                </a:lnTo>
                <a:lnTo>
                  <a:pt x="550" y="121"/>
                </a:lnTo>
                <a:lnTo>
                  <a:pt x="542" y="101"/>
                </a:lnTo>
                <a:lnTo>
                  <a:pt x="539" y="85"/>
                </a:lnTo>
                <a:lnTo>
                  <a:pt x="535" y="78"/>
                </a:lnTo>
                <a:lnTo>
                  <a:pt x="507" y="57"/>
                </a:lnTo>
                <a:lnTo>
                  <a:pt x="498" y="39"/>
                </a:lnTo>
                <a:lnTo>
                  <a:pt x="486" y="13"/>
                </a:lnTo>
                <a:lnTo>
                  <a:pt x="475" y="3"/>
                </a:lnTo>
                <a:lnTo>
                  <a:pt x="463" y="0"/>
                </a:lnTo>
                <a:lnTo>
                  <a:pt x="451" y="6"/>
                </a:lnTo>
                <a:lnTo>
                  <a:pt x="438" y="19"/>
                </a:lnTo>
                <a:lnTo>
                  <a:pt x="431" y="21"/>
                </a:lnTo>
                <a:lnTo>
                  <a:pt x="408" y="21"/>
                </a:lnTo>
                <a:lnTo>
                  <a:pt x="394" y="24"/>
                </a:lnTo>
                <a:lnTo>
                  <a:pt x="383" y="37"/>
                </a:lnTo>
                <a:lnTo>
                  <a:pt x="364" y="44"/>
                </a:lnTo>
                <a:lnTo>
                  <a:pt x="344" y="42"/>
                </a:lnTo>
                <a:lnTo>
                  <a:pt x="334" y="31"/>
                </a:lnTo>
                <a:lnTo>
                  <a:pt x="312" y="19"/>
                </a:lnTo>
                <a:lnTo>
                  <a:pt x="295" y="24"/>
                </a:lnTo>
                <a:lnTo>
                  <a:pt x="272" y="34"/>
                </a:lnTo>
                <a:lnTo>
                  <a:pt x="255" y="37"/>
                </a:lnTo>
                <a:lnTo>
                  <a:pt x="240" y="31"/>
                </a:lnTo>
                <a:lnTo>
                  <a:pt x="223" y="21"/>
                </a:lnTo>
                <a:lnTo>
                  <a:pt x="200" y="28"/>
                </a:lnTo>
                <a:lnTo>
                  <a:pt x="186" y="37"/>
                </a:lnTo>
                <a:lnTo>
                  <a:pt x="180" y="39"/>
                </a:lnTo>
                <a:lnTo>
                  <a:pt x="176" y="42"/>
                </a:lnTo>
                <a:lnTo>
                  <a:pt x="171" y="44"/>
                </a:lnTo>
                <a:lnTo>
                  <a:pt x="176" y="4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5866" name="Freeform 26"/>
          <p:cNvSpPr>
            <a:spLocks/>
          </p:cNvSpPr>
          <p:nvPr/>
        </p:nvSpPr>
        <p:spPr bwMode="auto">
          <a:xfrm>
            <a:off x="4859338" y="3933825"/>
            <a:ext cx="222250" cy="215900"/>
          </a:xfrm>
          <a:custGeom>
            <a:avLst/>
            <a:gdLst>
              <a:gd name="T0" fmla="*/ 0 w 281"/>
              <a:gd name="T1" fmla="*/ 2147483647 h 257"/>
              <a:gd name="T2" fmla="*/ 2147483647 w 281"/>
              <a:gd name="T3" fmla="*/ 2147483647 h 257"/>
              <a:gd name="T4" fmla="*/ 2147483647 w 281"/>
              <a:gd name="T5" fmla="*/ 2147483647 h 257"/>
              <a:gd name="T6" fmla="*/ 2147483647 w 281"/>
              <a:gd name="T7" fmla="*/ 0 h 257"/>
              <a:gd name="T8" fmla="*/ 2147483647 w 281"/>
              <a:gd name="T9" fmla="*/ 2147483647 h 257"/>
              <a:gd name="T10" fmla="*/ 2147483647 w 281"/>
              <a:gd name="T11" fmla="*/ 2147483647 h 257"/>
              <a:gd name="T12" fmla="*/ 2147483647 w 281"/>
              <a:gd name="T13" fmla="*/ 2147483647 h 257"/>
              <a:gd name="T14" fmla="*/ 2147483647 w 281"/>
              <a:gd name="T15" fmla="*/ 2147483647 h 257"/>
              <a:gd name="T16" fmla="*/ 2147483647 w 281"/>
              <a:gd name="T17" fmla="*/ 2147483647 h 257"/>
              <a:gd name="T18" fmla="*/ 2147483647 w 281"/>
              <a:gd name="T19" fmla="*/ 2147483647 h 257"/>
              <a:gd name="T20" fmla="*/ 2147483647 w 281"/>
              <a:gd name="T21" fmla="*/ 2147483647 h 257"/>
              <a:gd name="T22" fmla="*/ 2147483647 w 281"/>
              <a:gd name="T23" fmla="*/ 2147483647 h 257"/>
              <a:gd name="T24" fmla="*/ 2147483647 w 281"/>
              <a:gd name="T25" fmla="*/ 2147483647 h 257"/>
              <a:gd name="T26" fmla="*/ 2147483647 w 281"/>
              <a:gd name="T27" fmla="*/ 2147483647 h 257"/>
              <a:gd name="T28" fmla="*/ 2147483647 w 281"/>
              <a:gd name="T29" fmla="*/ 2147483647 h 257"/>
              <a:gd name="T30" fmla="*/ 2147483647 w 281"/>
              <a:gd name="T31" fmla="*/ 2147483647 h 257"/>
              <a:gd name="T32" fmla="*/ 2147483647 w 281"/>
              <a:gd name="T33" fmla="*/ 2147483647 h 257"/>
              <a:gd name="T34" fmla="*/ 2147483647 w 281"/>
              <a:gd name="T35" fmla="*/ 2147483647 h 257"/>
              <a:gd name="T36" fmla="*/ 2147483647 w 281"/>
              <a:gd name="T37" fmla="*/ 2147483647 h 257"/>
              <a:gd name="T38" fmla="*/ 2147483647 w 281"/>
              <a:gd name="T39" fmla="*/ 2147483647 h 257"/>
              <a:gd name="T40" fmla="*/ 2147483647 w 281"/>
              <a:gd name="T41" fmla="*/ 2147483647 h 257"/>
              <a:gd name="T42" fmla="*/ 2147483647 w 281"/>
              <a:gd name="T43" fmla="*/ 2147483647 h 257"/>
              <a:gd name="T44" fmla="*/ 2147483647 w 281"/>
              <a:gd name="T45" fmla="*/ 2147483647 h 257"/>
              <a:gd name="T46" fmla="*/ 2147483647 w 281"/>
              <a:gd name="T47" fmla="*/ 2147483647 h 257"/>
              <a:gd name="T48" fmla="*/ 2147483647 w 281"/>
              <a:gd name="T49" fmla="*/ 2147483647 h 257"/>
              <a:gd name="T50" fmla="*/ 2147483647 w 281"/>
              <a:gd name="T51" fmla="*/ 2147483647 h 257"/>
              <a:gd name="T52" fmla="*/ 2147483647 w 281"/>
              <a:gd name="T53" fmla="*/ 2147483647 h 257"/>
              <a:gd name="T54" fmla="*/ 2147483647 w 281"/>
              <a:gd name="T55" fmla="*/ 2147483647 h 257"/>
              <a:gd name="T56" fmla="*/ 2147483647 w 281"/>
              <a:gd name="T57" fmla="*/ 2147483647 h 257"/>
              <a:gd name="T58" fmla="*/ 2147483647 w 281"/>
              <a:gd name="T59" fmla="*/ 2147483647 h 257"/>
              <a:gd name="T60" fmla="*/ 2147483647 w 281"/>
              <a:gd name="T61" fmla="*/ 2147483647 h 257"/>
              <a:gd name="T62" fmla="*/ 2147483647 w 281"/>
              <a:gd name="T63" fmla="*/ 2147483647 h 257"/>
              <a:gd name="T64" fmla="*/ 2147483647 w 281"/>
              <a:gd name="T65" fmla="*/ 2147483647 h 257"/>
              <a:gd name="T66" fmla="*/ 2147483647 w 281"/>
              <a:gd name="T67" fmla="*/ 2147483647 h 257"/>
              <a:gd name="T68" fmla="*/ 2147483647 w 281"/>
              <a:gd name="T69" fmla="*/ 2147483647 h 257"/>
              <a:gd name="T70" fmla="*/ 2147483647 w 281"/>
              <a:gd name="T71" fmla="*/ 2147483647 h 257"/>
              <a:gd name="T72" fmla="*/ 2147483647 w 281"/>
              <a:gd name="T73" fmla="*/ 2147483647 h 257"/>
              <a:gd name="T74" fmla="*/ 2147483647 w 281"/>
              <a:gd name="T75" fmla="*/ 2147483647 h 257"/>
              <a:gd name="T76" fmla="*/ 2147483647 w 281"/>
              <a:gd name="T77" fmla="*/ 2147483647 h 257"/>
              <a:gd name="T78" fmla="*/ 0 w 281"/>
              <a:gd name="T79" fmla="*/ 2147483647 h 2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281"/>
              <a:gd name="T121" fmla="*/ 0 h 257"/>
              <a:gd name="T122" fmla="*/ 281 w 281"/>
              <a:gd name="T123" fmla="*/ 257 h 25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281" h="257">
                <a:moveTo>
                  <a:pt x="0" y="46"/>
                </a:moveTo>
                <a:lnTo>
                  <a:pt x="7" y="36"/>
                </a:lnTo>
                <a:lnTo>
                  <a:pt x="4" y="24"/>
                </a:lnTo>
                <a:lnTo>
                  <a:pt x="47" y="0"/>
                </a:lnTo>
                <a:lnTo>
                  <a:pt x="51" y="9"/>
                </a:lnTo>
                <a:lnTo>
                  <a:pt x="82" y="3"/>
                </a:lnTo>
                <a:lnTo>
                  <a:pt x="106" y="4"/>
                </a:lnTo>
                <a:lnTo>
                  <a:pt x="96" y="17"/>
                </a:lnTo>
                <a:lnTo>
                  <a:pt x="102" y="34"/>
                </a:lnTo>
                <a:lnTo>
                  <a:pt x="122" y="40"/>
                </a:lnTo>
                <a:lnTo>
                  <a:pt x="142" y="39"/>
                </a:lnTo>
                <a:lnTo>
                  <a:pt x="158" y="27"/>
                </a:lnTo>
                <a:lnTo>
                  <a:pt x="185" y="24"/>
                </a:lnTo>
                <a:lnTo>
                  <a:pt x="193" y="35"/>
                </a:lnTo>
                <a:lnTo>
                  <a:pt x="209" y="45"/>
                </a:lnTo>
                <a:lnTo>
                  <a:pt x="231" y="46"/>
                </a:lnTo>
                <a:lnTo>
                  <a:pt x="227" y="65"/>
                </a:lnTo>
                <a:lnTo>
                  <a:pt x="229" y="104"/>
                </a:lnTo>
                <a:lnTo>
                  <a:pt x="233" y="128"/>
                </a:lnTo>
                <a:lnTo>
                  <a:pt x="258" y="125"/>
                </a:lnTo>
                <a:lnTo>
                  <a:pt x="266" y="142"/>
                </a:lnTo>
                <a:lnTo>
                  <a:pt x="267" y="156"/>
                </a:lnTo>
                <a:lnTo>
                  <a:pt x="281" y="175"/>
                </a:lnTo>
                <a:lnTo>
                  <a:pt x="265" y="189"/>
                </a:lnTo>
                <a:lnTo>
                  <a:pt x="250" y="200"/>
                </a:lnTo>
                <a:lnTo>
                  <a:pt x="234" y="200"/>
                </a:lnTo>
                <a:lnTo>
                  <a:pt x="215" y="206"/>
                </a:lnTo>
                <a:lnTo>
                  <a:pt x="215" y="227"/>
                </a:lnTo>
                <a:lnTo>
                  <a:pt x="207" y="241"/>
                </a:lnTo>
                <a:lnTo>
                  <a:pt x="187" y="257"/>
                </a:lnTo>
                <a:lnTo>
                  <a:pt x="154" y="231"/>
                </a:lnTo>
                <a:lnTo>
                  <a:pt x="145" y="207"/>
                </a:lnTo>
                <a:lnTo>
                  <a:pt x="114" y="200"/>
                </a:lnTo>
                <a:lnTo>
                  <a:pt x="103" y="170"/>
                </a:lnTo>
                <a:lnTo>
                  <a:pt x="82" y="152"/>
                </a:lnTo>
                <a:lnTo>
                  <a:pt x="74" y="129"/>
                </a:lnTo>
                <a:lnTo>
                  <a:pt x="56" y="107"/>
                </a:lnTo>
                <a:lnTo>
                  <a:pt x="44" y="85"/>
                </a:lnTo>
                <a:lnTo>
                  <a:pt x="22" y="68"/>
                </a:lnTo>
                <a:lnTo>
                  <a:pt x="0" y="46"/>
                </a:lnTo>
                <a:close/>
              </a:path>
            </a:pathLst>
          </a:custGeom>
          <a:solidFill>
            <a:srgbClr val="FFFF00"/>
          </a:solidFill>
          <a:ln w="8001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5867" name="Freeform 27"/>
          <p:cNvSpPr>
            <a:spLocks/>
          </p:cNvSpPr>
          <p:nvPr/>
        </p:nvSpPr>
        <p:spPr bwMode="auto">
          <a:xfrm>
            <a:off x="5011738" y="4117975"/>
            <a:ext cx="60325" cy="77788"/>
          </a:xfrm>
          <a:custGeom>
            <a:avLst/>
            <a:gdLst>
              <a:gd name="T0" fmla="*/ 2147483647 w 76"/>
              <a:gd name="T1" fmla="*/ 2147483647 h 99"/>
              <a:gd name="T2" fmla="*/ 2147483647 w 76"/>
              <a:gd name="T3" fmla="*/ 2147483647 h 99"/>
              <a:gd name="T4" fmla="*/ 2147483647 w 76"/>
              <a:gd name="T5" fmla="*/ 2147483647 h 99"/>
              <a:gd name="T6" fmla="*/ 2147483647 w 76"/>
              <a:gd name="T7" fmla="*/ 2147483647 h 99"/>
              <a:gd name="T8" fmla="*/ 2147483647 w 76"/>
              <a:gd name="T9" fmla="*/ 2147483647 h 99"/>
              <a:gd name="T10" fmla="*/ 2147483647 w 76"/>
              <a:gd name="T11" fmla="*/ 2147483647 h 99"/>
              <a:gd name="T12" fmla="*/ 2147483647 w 76"/>
              <a:gd name="T13" fmla="*/ 0 h 99"/>
              <a:gd name="T14" fmla="*/ 2147483647 w 76"/>
              <a:gd name="T15" fmla="*/ 0 h 99"/>
              <a:gd name="T16" fmla="*/ 2147483647 w 76"/>
              <a:gd name="T17" fmla="*/ 2147483647 h 99"/>
              <a:gd name="T18" fmla="*/ 2147483647 w 76"/>
              <a:gd name="T19" fmla="*/ 2147483647 h 99"/>
              <a:gd name="T20" fmla="*/ 2147483647 w 76"/>
              <a:gd name="T21" fmla="*/ 2147483647 h 99"/>
              <a:gd name="T22" fmla="*/ 0 w 76"/>
              <a:gd name="T23" fmla="*/ 2147483647 h 99"/>
              <a:gd name="T24" fmla="*/ 2147483647 w 76"/>
              <a:gd name="T25" fmla="*/ 2147483647 h 99"/>
              <a:gd name="T26" fmla="*/ 2147483647 w 76"/>
              <a:gd name="T27" fmla="*/ 2147483647 h 99"/>
              <a:gd name="T28" fmla="*/ 2147483647 w 76"/>
              <a:gd name="T29" fmla="*/ 2147483647 h 99"/>
              <a:gd name="T30" fmla="*/ 2147483647 w 76"/>
              <a:gd name="T31" fmla="*/ 2147483647 h 99"/>
              <a:gd name="T32" fmla="*/ 2147483647 w 76"/>
              <a:gd name="T33" fmla="*/ 2147483647 h 9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6"/>
              <a:gd name="T52" fmla="*/ 0 h 99"/>
              <a:gd name="T53" fmla="*/ 76 w 76"/>
              <a:gd name="T54" fmla="*/ 99 h 9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6" h="99">
                <a:moveTo>
                  <a:pt x="55" y="99"/>
                </a:moveTo>
                <a:lnTo>
                  <a:pt x="59" y="67"/>
                </a:lnTo>
                <a:lnTo>
                  <a:pt x="76" y="55"/>
                </a:lnTo>
                <a:lnTo>
                  <a:pt x="76" y="39"/>
                </a:lnTo>
                <a:lnTo>
                  <a:pt x="67" y="28"/>
                </a:lnTo>
                <a:lnTo>
                  <a:pt x="58" y="13"/>
                </a:lnTo>
                <a:lnTo>
                  <a:pt x="52" y="0"/>
                </a:lnTo>
                <a:lnTo>
                  <a:pt x="35" y="0"/>
                </a:lnTo>
                <a:lnTo>
                  <a:pt x="23" y="6"/>
                </a:lnTo>
                <a:lnTo>
                  <a:pt x="23" y="27"/>
                </a:lnTo>
                <a:lnTo>
                  <a:pt x="12" y="45"/>
                </a:lnTo>
                <a:lnTo>
                  <a:pt x="0" y="50"/>
                </a:lnTo>
                <a:lnTo>
                  <a:pt x="6" y="66"/>
                </a:lnTo>
                <a:lnTo>
                  <a:pt x="22" y="70"/>
                </a:lnTo>
                <a:lnTo>
                  <a:pt x="38" y="74"/>
                </a:lnTo>
                <a:lnTo>
                  <a:pt x="47" y="84"/>
                </a:lnTo>
                <a:lnTo>
                  <a:pt x="55" y="9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5868" name="Freeform 28"/>
          <p:cNvSpPr>
            <a:spLocks/>
          </p:cNvSpPr>
          <p:nvPr/>
        </p:nvSpPr>
        <p:spPr bwMode="auto">
          <a:xfrm>
            <a:off x="4937125" y="3810000"/>
            <a:ext cx="227013" cy="250825"/>
          </a:xfrm>
          <a:custGeom>
            <a:avLst/>
            <a:gdLst>
              <a:gd name="T0" fmla="*/ 2147483647 w 285"/>
              <a:gd name="T1" fmla="*/ 2147483647 h 315"/>
              <a:gd name="T2" fmla="*/ 2147483647 w 285"/>
              <a:gd name="T3" fmla="*/ 2147483647 h 315"/>
              <a:gd name="T4" fmla="*/ 2147483647 w 285"/>
              <a:gd name="T5" fmla="*/ 2147483647 h 315"/>
              <a:gd name="T6" fmla="*/ 2147483647 w 285"/>
              <a:gd name="T7" fmla="*/ 2147483647 h 315"/>
              <a:gd name="T8" fmla="*/ 2147483647 w 285"/>
              <a:gd name="T9" fmla="*/ 2147483647 h 315"/>
              <a:gd name="T10" fmla="*/ 2147483647 w 285"/>
              <a:gd name="T11" fmla="*/ 2147483647 h 315"/>
              <a:gd name="T12" fmla="*/ 2147483647 w 285"/>
              <a:gd name="T13" fmla="*/ 2147483647 h 315"/>
              <a:gd name="T14" fmla="*/ 2147483647 w 285"/>
              <a:gd name="T15" fmla="*/ 2147483647 h 315"/>
              <a:gd name="T16" fmla="*/ 2147483647 w 285"/>
              <a:gd name="T17" fmla="*/ 2147483647 h 315"/>
              <a:gd name="T18" fmla="*/ 2147483647 w 285"/>
              <a:gd name="T19" fmla="*/ 2147483647 h 315"/>
              <a:gd name="T20" fmla="*/ 2147483647 w 285"/>
              <a:gd name="T21" fmla="*/ 2147483647 h 315"/>
              <a:gd name="T22" fmla="*/ 2147483647 w 285"/>
              <a:gd name="T23" fmla="*/ 2147483647 h 315"/>
              <a:gd name="T24" fmla="*/ 2147483647 w 285"/>
              <a:gd name="T25" fmla="*/ 2147483647 h 315"/>
              <a:gd name="T26" fmla="*/ 0 w 285"/>
              <a:gd name="T27" fmla="*/ 2147483647 h 315"/>
              <a:gd name="T28" fmla="*/ 2147483647 w 285"/>
              <a:gd name="T29" fmla="*/ 2147483647 h 315"/>
              <a:gd name="T30" fmla="*/ 2147483647 w 285"/>
              <a:gd name="T31" fmla="*/ 2147483647 h 315"/>
              <a:gd name="T32" fmla="*/ 2147483647 w 285"/>
              <a:gd name="T33" fmla="*/ 2147483647 h 315"/>
              <a:gd name="T34" fmla="*/ 2147483647 w 285"/>
              <a:gd name="T35" fmla="*/ 2147483647 h 315"/>
              <a:gd name="T36" fmla="*/ 2147483647 w 285"/>
              <a:gd name="T37" fmla="*/ 2147483647 h 315"/>
              <a:gd name="T38" fmla="*/ 2147483647 w 285"/>
              <a:gd name="T39" fmla="*/ 2147483647 h 315"/>
              <a:gd name="T40" fmla="*/ 2147483647 w 285"/>
              <a:gd name="T41" fmla="*/ 2147483647 h 315"/>
              <a:gd name="T42" fmla="*/ 2147483647 w 285"/>
              <a:gd name="T43" fmla="*/ 2147483647 h 315"/>
              <a:gd name="T44" fmla="*/ 2147483647 w 285"/>
              <a:gd name="T45" fmla="*/ 2147483647 h 315"/>
              <a:gd name="T46" fmla="*/ 2147483647 w 285"/>
              <a:gd name="T47" fmla="*/ 2147483647 h 315"/>
              <a:gd name="T48" fmla="*/ 2147483647 w 285"/>
              <a:gd name="T49" fmla="*/ 2147483647 h 315"/>
              <a:gd name="T50" fmla="*/ 2147483647 w 285"/>
              <a:gd name="T51" fmla="*/ 2147483647 h 315"/>
              <a:gd name="T52" fmla="*/ 2147483647 w 285"/>
              <a:gd name="T53" fmla="*/ 2147483647 h 315"/>
              <a:gd name="T54" fmla="*/ 2147483647 w 285"/>
              <a:gd name="T55" fmla="*/ 2147483647 h 315"/>
              <a:gd name="T56" fmla="*/ 2147483647 w 285"/>
              <a:gd name="T57" fmla="*/ 2147483647 h 315"/>
              <a:gd name="T58" fmla="*/ 2147483647 w 285"/>
              <a:gd name="T59" fmla="*/ 2147483647 h 315"/>
              <a:gd name="T60" fmla="*/ 2147483647 w 285"/>
              <a:gd name="T61" fmla="*/ 2147483647 h 315"/>
              <a:gd name="T62" fmla="*/ 2147483647 w 285"/>
              <a:gd name="T63" fmla="*/ 2147483647 h 315"/>
              <a:gd name="T64" fmla="*/ 2147483647 w 285"/>
              <a:gd name="T65" fmla="*/ 2147483647 h 315"/>
              <a:gd name="T66" fmla="*/ 2147483647 w 285"/>
              <a:gd name="T67" fmla="*/ 2147483647 h 315"/>
              <a:gd name="T68" fmla="*/ 2147483647 w 285"/>
              <a:gd name="T69" fmla="*/ 2147483647 h 315"/>
              <a:gd name="T70" fmla="*/ 2147483647 w 285"/>
              <a:gd name="T71" fmla="*/ 2147483647 h 315"/>
              <a:gd name="T72" fmla="*/ 2147483647 w 285"/>
              <a:gd name="T73" fmla="*/ 2147483647 h 315"/>
              <a:gd name="T74" fmla="*/ 2147483647 w 285"/>
              <a:gd name="T75" fmla="*/ 2147483647 h 315"/>
              <a:gd name="T76" fmla="*/ 2147483647 w 285"/>
              <a:gd name="T77" fmla="*/ 2147483647 h 315"/>
              <a:gd name="T78" fmla="*/ 2147483647 w 285"/>
              <a:gd name="T79" fmla="*/ 0 h 315"/>
              <a:gd name="T80" fmla="*/ 2147483647 w 285"/>
              <a:gd name="T81" fmla="*/ 0 h 315"/>
              <a:gd name="T82" fmla="*/ 2147483647 w 285"/>
              <a:gd name="T83" fmla="*/ 2147483647 h 315"/>
              <a:gd name="T84" fmla="*/ 2147483647 w 285"/>
              <a:gd name="T85" fmla="*/ 2147483647 h 315"/>
              <a:gd name="T86" fmla="*/ 2147483647 w 285"/>
              <a:gd name="T87" fmla="*/ 2147483647 h 315"/>
              <a:gd name="T88" fmla="*/ 2147483647 w 285"/>
              <a:gd name="T89" fmla="*/ 2147483647 h 315"/>
              <a:gd name="T90" fmla="*/ 2147483647 w 285"/>
              <a:gd name="T91" fmla="*/ 2147483647 h 315"/>
              <a:gd name="T92" fmla="*/ 2147483647 w 285"/>
              <a:gd name="T93" fmla="*/ 2147483647 h 315"/>
              <a:gd name="T94" fmla="*/ 2147483647 w 285"/>
              <a:gd name="T95" fmla="*/ 2147483647 h 315"/>
              <a:gd name="T96" fmla="*/ 2147483647 w 285"/>
              <a:gd name="T97" fmla="*/ 2147483647 h 315"/>
              <a:gd name="T98" fmla="*/ 2147483647 w 285"/>
              <a:gd name="T99" fmla="*/ 2147483647 h 315"/>
              <a:gd name="T100" fmla="*/ 2147483647 w 285"/>
              <a:gd name="T101" fmla="*/ 2147483647 h 315"/>
              <a:gd name="T102" fmla="*/ 2147483647 w 285"/>
              <a:gd name="T103" fmla="*/ 2147483647 h 315"/>
              <a:gd name="T104" fmla="*/ 2147483647 w 285"/>
              <a:gd name="T105" fmla="*/ 2147483647 h 315"/>
              <a:gd name="T106" fmla="*/ 2147483647 w 285"/>
              <a:gd name="T107" fmla="*/ 2147483647 h 315"/>
              <a:gd name="T108" fmla="*/ 2147483647 w 285"/>
              <a:gd name="T109" fmla="*/ 2147483647 h 315"/>
              <a:gd name="T110" fmla="*/ 2147483647 w 285"/>
              <a:gd name="T111" fmla="*/ 2147483647 h 31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285"/>
              <a:gd name="T169" fmla="*/ 0 h 315"/>
              <a:gd name="T170" fmla="*/ 285 w 285"/>
              <a:gd name="T171" fmla="*/ 315 h 315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285" h="315">
                <a:moveTo>
                  <a:pt x="119" y="8"/>
                </a:moveTo>
                <a:lnTo>
                  <a:pt x="89" y="45"/>
                </a:lnTo>
                <a:lnTo>
                  <a:pt x="89" y="57"/>
                </a:lnTo>
                <a:lnTo>
                  <a:pt x="72" y="75"/>
                </a:lnTo>
                <a:lnTo>
                  <a:pt x="75" y="79"/>
                </a:lnTo>
                <a:lnTo>
                  <a:pt x="69" y="91"/>
                </a:lnTo>
                <a:lnTo>
                  <a:pt x="52" y="109"/>
                </a:lnTo>
                <a:lnTo>
                  <a:pt x="35" y="130"/>
                </a:lnTo>
                <a:lnTo>
                  <a:pt x="28" y="141"/>
                </a:lnTo>
                <a:lnTo>
                  <a:pt x="35" y="151"/>
                </a:lnTo>
                <a:lnTo>
                  <a:pt x="29" y="166"/>
                </a:lnTo>
                <a:lnTo>
                  <a:pt x="20" y="179"/>
                </a:lnTo>
                <a:lnTo>
                  <a:pt x="12" y="184"/>
                </a:lnTo>
                <a:lnTo>
                  <a:pt x="0" y="200"/>
                </a:lnTo>
                <a:lnTo>
                  <a:pt x="1" y="215"/>
                </a:lnTo>
                <a:lnTo>
                  <a:pt x="14" y="223"/>
                </a:lnTo>
                <a:lnTo>
                  <a:pt x="47" y="223"/>
                </a:lnTo>
                <a:lnTo>
                  <a:pt x="65" y="212"/>
                </a:lnTo>
                <a:lnTo>
                  <a:pt x="84" y="209"/>
                </a:lnTo>
                <a:lnTo>
                  <a:pt x="99" y="223"/>
                </a:lnTo>
                <a:lnTo>
                  <a:pt x="113" y="230"/>
                </a:lnTo>
                <a:lnTo>
                  <a:pt x="133" y="233"/>
                </a:lnTo>
                <a:lnTo>
                  <a:pt x="128" y="257"/>
                </a:lnTo>
                <a:lnTo>
                  <a:pt x="135" y="315"/>
                </a:lnTo>
                <a:lnTo>
                  <a:pt x="152" y="314"/>
                </a:lnTo>
                <a:lnTo>
                  <a:pt x="163" y="312"/>
                </a:lnTo>
                <a:lnTo>
                  <a:pt x="167" y="296"/>
                </a:lnTo>
                <a:lnTo>
                  <a:pt x="169" y="261"/>
                </a:lnTo>
                <a:lnTo>
                  <a:pt x="183" y="243"/>
                </a:lnTo>
                <a:lnTo>
                  <a:pt x="183" y="212"/>
                </a:lnTo>
                <a:lnTo>
                  <a:pt x="193" y="194"/>
                </a:lnTo>
                <a:lnTo>
                  <a:pt x="215" y="184"/>
                </a:lnTo>
                <a:lnTo>
                  <a:pt x="256" y="136"/>
                </a:lnTo>
                <a:lnTo>
                  <a:pt x="261" y="115"/>
                </a:lnTo>
                <a:lnTo>
                  <a:pt x="255" y="82"/>
                </a:lnTo>
                <a:lnTo>
                  <a:pt x="281" y="59"/>
                </a:lnTo>
                <a:lnTo>
                  <a:pt x="285" y="22"/>
                </a:lnTo>
                <a:lnTo>
                  <a:pt x="267" y="5"/>
                </a:lnTo>
                <a:lnTo>
                  <a:pt x="255" y="2"/>
                </a:lnTo>
                <a:lnTo>
                  <a:pt x="232" y="0"/>
                </a:lnTo>
                <a:lnTo>
                  <a:pt x="183" y="0"/>
                </a:lnTo>
                <a:lnTo>
                  <a:pt x="168" y="12"/>
                </a:lnTo>
                <a:lnTo>
                  <a:pt x="156" y="27"/>
                </a:lnTo>
                <a:lnTo>
                  <a:pt x="159" y="41"/>
                </a:lnTo>
                <a:lnTo>
                  <a:pt x="176" y="54"/>
                </a:lnTo>
                <a:lnTo>
                  <a:pt x="188" y="69"/>
                </a:lnTo>
                <a:lnTo>
                  <a:pt x="188" y="90"/>
                </a:lnTo>
                <a:lnTo>
                  <a:pt x="168" y="105"/>
                </a:lnTo>
                <a:lnTo>
                  <a:pt x="148" y="109"/>
                </a:lnTo>
                <a:lnTo>
                  <a:pt x="133" y="112"/>
                </a:lnTo>
                <a:lnTo>
                  <a:pt x="127" y="100"/>
                </a:lnTo>
                <a:lnTo>
                  <a:pt x="121" y="82"/>
                </a:lnTo>
                <a:lnTo>
                  <a:pt x="131" y="66"/>
                </a:lnTo>
                <a:lnTo>
                  <a:pt x="128" y="48"/>
                </a:lnTo>
                <a:lnTo>
                  <a:pt x="127" y="30"/>
                </a:lnTo>
                <a:lnTo>
                  <a:pt x="119" y="8"/>
                </a:lnTo>
                <a:close/>
              </a:path>
            </a:pathLst>
          </a:custGeom>
          <a:solidFill>
            <a:srgbClr val="FFFF00"/>
          </a:solidFill>
          <a:ln w="8001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5869" name="Freeform 29"/>
          <p:cNvSpPr>
            <a:spLocks/>
          </p:cNvSpPr>
          <p:nvPr/>
        </p:nvSpPr>
        <p:spPr bwMode="auto">
          <a:xfrm>
            <a:off x="4165600" y="3417888"/>
            <a:ext cx="320675" cy="304800"/>
          </a:xfrm>
          <a:custGeom>
            <a:avLst/>
            <a:gdLst>
              <a:gd name="T0" fmla="*/ 2147483647 w 404"/>
              <a:gd name="T1" fmla="*/ 2147483647 h 383"/>
              <a:gd name="T2" fmla="*/ 2147483647 w 404"/>
              <a:gd name="T3" fmla="*/ 2147483647 h 383"/>
              <a:gd name="T4" fmla="*/ 2147483647 w 404"/>
              <a:gd name="T5" fmla="*/ 2147483647 h 383"/>
              <a:gd name="T6" fmla="*/ 2147483647 w 404"/>
              <a:gd name="T7" fmla="*/ 2147483647 h 383"/>
              <a:gd name="T8" fmla="*/ 2147483647 w 404"/>
              <a:gd name="T9" fmla="*/ 2147483647 h 383"/>
              <a:gd name="T10" fmla="*/ 2147483647 w 404"/>
              <a:gd name="T11" fmla="*/ 2147483647 h 383"/>
              <a:gd name="T12" fmla="*/ 2147483647 w 404"/>
              <a:gd name="T13" fmla="*/ 2147483647 h 383"/>
              <a:gd name="T14" fmla="*/ 2147483647 w 404"/>
              <a:gd name="T15" fmla="*/ 2147483647 h 383"/>
              <a:gd name="T16" fmla="*/ 2147483647 w 404"/>
              <a:gd name="T17" fmla="*/ 2147483647 h 383"/>
              <a:gd name="T18" fmla="*/ 2147483647 w 404"/>
              <a:gd name="T19" fmla="*/ 2147483647 h 383"/>
              <a:gd name="T20" fmla="*/ 2147483647 w 404"/>
              <a:gd name="T21" fmla="*/ 2147483647 h 383"/>
              <a:gd name="T22" fmla="*/ 2147483647 w 404"/>
              <a:gd name="T23" fmla="*/ 2147483647 h 383"/>
              <a:gd name="T24" fmla="*/ 2147483647 w 404"/>
              <a:gd name="T25" fmla="*/ 2147483647 h 383"/>
              <a:gd name="T26" fmla="*/ 2147483647 w 404"/>
              <a:gd name="T27" fmla="*/ 2147483647 h 383"/>
              <a:gd name="T28" fmla="*/ 2147483647 w 404"/>
              <a:gd name="T29" fmla="*/ 2147483647 h 383"/>
              <a:gd name="T30" fmla="*/ 2147483647 w 404"/>
              <a:gd name="T31" fmla="*/ 2147483647 h 383"/>
              <a:gd name="T32" fmla="*/ 2147483647 w 404"/>
              <a:gd name="T33" fmla="*/ 2147483647 h 383"/>
              <a:gd name="T34" fmla="*/ 2147483647 w 404"/>
              <a:gd name="T35" fmla="*/ 2147483647 h 383"/>
              <a:gd name="T36" fmla="*/ 2147483647 w 404"/>
              <a:gd name="T37" fmla="*/ 2147483647 h 383"/>
              <a:gd name="T38" fmla="*/ 2147483647 w 404"/>
              <a:gd name="T39" fmla="*/ 2147483647 h 383"/>
              <a:gd name="T40" fmla="*/ 2147483647 w 404"/>
              <a:gd name="T41" fmla="*/ 2147483647 h 383"/>
              <a:gd name="T42" fmla="*/ 2147483647 w 404"/>
              <a:gd name="T43" fmla="*/ 2147483647 h 383"/>
              <a:gd name="T44" fmla="*/ 2147483647 w 404"/>
              <a:gd name="T45" fmla="*/ 2147483647 h 383"/>
              <a:gd name="T46" fmla="*/ 2147483647 w 404"/>
              <a:gd name="T47" fmla="*/ 2147483647 h 383"/>
              <a:gd name="T48" fmla="*/ 2147483647 w 404"/>
              <a:gd name="T49" fmla="*/ 0 h 383"/>
              <a:gd name="T50" fmla="*/ 2147483647 w 404"/>
              <a:gd name="T51" fmla="*/ 2147483647 h 383"/>
              <a:gd name="T52" fmla="*/ 2147483647 w 404"/>
              <a:gd name="T53" fmla="*/ 2147483647 h 383"/>
              <a:gd name="T54" fmla="*/ 2147483647 w 404"/>
              <a:gd name="T55" fmla="*/ 2147483647 h 383"/>
              <a:gd name="T56" fmla="*/ 2147483647 w 404"/>
              <a:gd name="T57" fmla="*/ 2147483647 h 383"/>
              <a:gd name="T58" fmla="*/ 2147483647 w 404"/>
              <a:gd name="T59" fmla="*/ 2147483647 h 383"/>
              <a:gd name="T60" fmla="*/ 2147483647 w 404"/>
              <a:gd name="T61" fmla="*/ 2147483647 h 383"/>
              <a:gd name="T62" fmla="*/ 2147483647 w 404"/>
              <a:gd name="T63" fmla="*/ 2147483647 h 383"/>
              <a:gd name="T64" fmla="*/ 2147483647 w 404"/>
              <a:gd name="T65" fmla="*/ 2147483647 h 383"/>
              <a:gd name="T66" fmla="*/ 2147483647 w 404"/>
              <a:gd name="T67" fmla="*/ 2147483647 h 383"/>
              <a:gd name="T68" fmla="*/ 2147483647 w 404"/>
              <a:gd name="T69" fmla="*/ 2147483647 h 383"/>
              <a:gd name="T70" fmla="*/ 2147483647 w 404"/>
              <a:gd name="T71" fmla="*/ 2147483647 h 38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04"/>
              <a:gd name="T109" fmla="*/ 0 h 383"/>
              <a:gd name="T110" fmla="*/ 404 w 404"/>
              <a:gd name="T111" fmla="*/ 383 h 383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04" h="383">
                <a:moveTo>
                  <a:pt x="150" y="144"/>
                </a:moveTo>
                <a:lnTo>
                  <a:pt x="144" y="160"/>
                </a:lnTo>
                <a:lnTo>
                  <a:pt x="150" y="180"/>
                </a:lnTo>
                <a:lnTo>
                  <a:pt x="142" y="193"/>
                </a:lnTo>
                <a:lnTo>
                  <a:pt x="130" y="185"/>
                </a:lnTo>
                <a:lnTo>
                  <a:pt x="115" y="187"/>
                </a:lnTo>
                <a:lnTo>
                  <a:pt x="115" y="203"/>
                </a:lnTo>
                <a:lnTo>
                  <a:pt x="84" y="232"/>
                </a:lnTo>
                <a:lnTo>
                  <a:pt x="67" y="239"/>
                </a:lnTo>
                <a:lnTo>
                  <a:pt x="44" y="265"/>
                </a:lnTo>
                <a:lnTo>
                  <a:pt x="29" y="272"/>
                </a:lnTo>
                <a:lnTo>
                  <a:pt x="17" y="271"/>
                </a:lnTo>
                <a:lnTo>
                  <a:pt x="12" y="275"/>
                </a:lnTo>
                <a:lnTo>
                  <a:pt x="8" y="279"/>
                </a:lnTo>
                <a:lnTo>
                  <a:pt x="15" y="287"/>
                </a:lnTo>
                <a:lnTo>
                  <a:pt x="15" y="306"/>
                </a:lnTo>
                <a:lnTo>
                  <a:pt x="0" y="322"/>
                </a:lnTo>
                <a:lnTo>
                  <a:pt x="5" y="339"/>
                </a:lnTo>
                <a:lnTo>
                  <a:pt x="23" y="339"/>
                </a:lnTo>
                <a:lnTo>
                  <a:pt x="29" y="326"/>
                </a:lnTo>
                <a:lnTo>
                  <a:pt x="40" y="337"/>
                </a:lnTo>
                <a:lnTo>
                  <a:pt x="27" y="347"/>
                </a:lnTo>
                <a:lnTo>
                  <a:pt x="32" y="362"/>
                </a:lnTo>
                <a:lnTo>
                  <a:pt x="40" y="365"/>
                </a:lnTo>
                <a:lnTo>
                  <a:pt x="72" y="371"/>
                </a:lnTo>
                <a:lnTo>
                  <a:pt x="77" y="374"/>
                </a:lnTo>
                <a:lnTo>
                  <a:pt x="107" y="383"/>
                </a:lnTo>
                <a:lnTo>
                  <a:pt x="119" y="378"/>
                </a:lnTo>
                <a:lnTo>
                  <a:pt x="144" y="362"/>
                </a:lnTo>
                <a:lnTo>
                  <a:pt x="182" y="371"/>
                </a:lnTo>
                <a:lnTo>
                  <a:pt x="248" y="371"/>
                </a:lnTo>
                <a:lnTo>
                  <a:pt x="286" y="362"/>
                </a:lnTo>
                <a:lnTo>
                  <a:pt x="303" y="335"/>
                </a:lnTo>
                <a:lnTo>
                  <a:pt x="326" y="322"/>
                </a:lnTo>
                <a:lnTo>
                  <a:pt x="332" y="306"/>
                </a:lnTo>
                <a:lnTo>
                  <a:pt x="340" y="283"/>
                </a:lnTo>
                <a:lnTo>
                  <a:pt x="358" y="271"/>
                </a:lnTo>
                <a:lnTo>
                  <a:pt x="372" y="232"/>
                </a:lnTo>
                <a:lnTo>
                  <a:pt x="370" y="187"/>
                </a:lnTo>
                <a:lnTo>
                  <a:pt x="404" y="167"/>
                </a:lnTo>
                <a:lnTo>
                  <a:pt x="384" y="148"/>
                </a:lnTo>
                <a:lnTo>
                  <a:pt x="378" y="118"/>
                </a:lnTo>
                <a:lnTo>
                  <a:pt x="364" y="105"/>
                </a:lnTo>
                <a:lnTo>
                  <a:pt x="350" y="105"/>
                </a:lnTo>
                <a:lnTo>
                  <a:pt x="335" y="97"/>
                </a:lnTo>
                <a:lnTo>
                  <a:pt x="308" y="64"/>
                </a:lnTo>
                <a:lnTo>
                  <a:pt x="320" y="57"/>
                </a:lnTo>
                <a:lnTo>
                  <a:pt x="367" y="12"/>
                </a:lnTo>
                <a:lnTo>
                  <a:pt x="362" y="0"/>
                </a:lnTo>
                <a:lnTo>
                  <a:pt x="347" y="3"/>
                </a:lnTo>
                <a:lnTo>
                  <a:pt x="298" y="5"/>
                </a:lnTo>
                <a:lnTo>
                  <a:pt x="280" y="18"/>
                </a:lnTo>
                <a:lnTo>
                  <a:pt x="268" y="26"/>
                </a:lnTo>
                <a:lnTo>
                  <a:pt x="251" y="23"/>
                </a:lnTo>
                <a:lnTo>
                  <a:pt x="240" y="30"/>
                </a:lnTo>
                <a:lnTo>
                  <a:pt x="248" y="44"/>
                </a:lnTo>
                <a:lnTo>
                  <a:pt x="272" y="61"/>
                </a:lnTo>
                <a:lnTo>
                  <a:pt x="255" y="64"/>
                </a:lnTo>
                <a:lnTo>
                  <a:pt x="211" y="69"/>
                </a:lnTo>
                <a:lnTo>
                  <a:pt x="182" y="57"/>
                </a:lnTo>
                <a:lnTo>
                  <a:pt x="151" y="44"/>
                </a:lnTo>
                <a:lnTo>
                  <a:pt x="142" y="51"/>
                </a:lnTo>
                <a:lnTo>
                  <a:pt x="134" y="75"/>
                </a:lnTo>
                <a:lnTo>
                  <a:pt x="136" y="87"/>
                </a:lnTo>
                <a:lnTo>
                  <a:pt x="132" y="93"/>
                </a:lnTo>
                <a:lnTo>
                  <a:pt x="115" y="100"/>
                </a:lnTo>
                <a:lnTo>
                  <a:pt x="116" y="123"/>
                </a:lnTo>
                <a:lnTo>
                  <a:pt x="115" y="129"/>
                </a:lnTo>
                <a:lnTo>
                  <a:pt x="96" y="154"/>
                </a:lnTo>
                <a:lnTo>
                  <a:pt x="112" y="178"/>
                </a:lnTo>
                <a:lnTo>
                  <a:pt x="119" y="175"/>
                </a:lnTo>
                <a:lnTo>
                  <a:pt x="150" y="14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5254625" y="3440113"/>
            <a:ext cx="365125" cy="298450"/>
            <a:chOff x="3214" y="1783"/>
            <a:chExt cx="230" cy="188"/>
          </a:xfrm>
          <a:solidFill>
            <a:schemeClr val="bg1">
              <a:lumMod val="75000"/>
            </a:schemeClr>
          </a:solidFill>
        </p:grpSpPr>
        <p:sp>
          <p:nvSpPr>
            <p:cNvPr id="1149" name="Freeform 31"/>
            <p:cNvSpPr>
              <a:spLocks/>
            </p:cNvSpPr>
            <p:nvPr/>
          </p:nvSpPr>
          <p:spPr bwMode="auto">
            <a:xfrm>
              <a:off x="3214" y="1821"/>
              <a:ext cx="97" cy="124"/>
            </a:xfrm>
            <a:custGeom>
              <a:avLst/>
              <a:gdLst>
                <a:gd name="T0" fmla="*/ 1 w 194"/>
                <a:gd name="T1" fmla="*/ 1 h 247"/>
                <a:gd name="T2" fmla="*/ 1 w 194"/>
                <a:gd name="T3" fmla="*/ 1 h 247"/>
                <a:gd name="T4" fmla="*/ 1 w 194"/>
                <a:gd name="T5" fmla="*/ 1 h 247"/>
                <a:gd name="T6" fmla="*/ 1 w 194"/>
                <a:gd name="T7" fmla="*/ 1 h 247"/>
                <a:gd name="T8" fmla="*/ 1 w 194"/>
                <a:gd name="T9" fmla="*/ 1 h 247"/>
                <a:gd name="T10" fmla="*/ 1 w 194"/>
                <a:gd name="T11" fmla="*/ 1 h 247"/>
                <a:gd name="T12" fmla="*/ 1 w 194"/>
                <a:gd name="T13" fmla="*/ 1 h 247"/>
                <a:gd name="T14" fmla="*/ 1 w 194"/>
                <a:gd name="T15" fmla="*/ 1 h 247"/>
                <a:gd name="T16" fmla="*/ 1 w 194"/>
                <a:gd name="T17" fmla="*/ 1 h 247"/>
                <a:gd name="T18" fmla="*/ 1 w 194"/>
                <a:gd name="T19" fmla="*/ 1 h 247"/>
                <a:gd name="T20" fmla="*/ 1 w 194"/>
                <a:gd name="T21" fmla="*/ 1 h 247"/>
                <a:gd name="T22" fmla="*/ 1 w 194"/>
                <a:gd name="T23" fmla="*/ 1 h 247"/>
                <a:gd name="T24" fmla="*/ 1 w 194"/>
                <a:gd name="T25" fmla="*/ 1 h 247"/>
                <a:gd name="T26" fmla="*/ 1 w 194"/>
                <a:gd name="T27" fmla="*/ 1 h 247"/>
                <a:gd name="T28" fmla="*/ 1 w 194"/>
                <a:gd name="T29" fmla="*/ 1 h 247"/>
                <a:gd name="T30" fmla="*/ 1 w 194"/>
                <a:gd name="T31" fmla="*/ 1 h 247"/>
                <a:gd name="T32" fmla="*/ 1 w 194"/>
                <a:gd name="T33" fmla="*/ 1 h 247"/>
                <a:gd name="T34" fmla="*/ 1 w 194"/>
                <a:gd name="T35" fmla="*/ 1 h 247"/>
                <a:gd name="T36" fmla="*/ 1 w 194"/>
                <a:gd name="T37" fmla="*/ 1 h 247"/>
                <a:gd name="T38" fmla="*/ 1 w 194"/>
                <a:gd name="T39" fmla="*/ 1 h 247"/>
                <a:gd name="T40" fmla="*/ 1 w 194"/>
                <a:gd name="T41" fmla="*/ 1 h 247"/>
                <a:gd name="T42" fmla="*/ 1 w 194"/>
                <a:gd name="T43" fmla="*/ 1 h 247"/>
                <a:gd name="T44" fmla="*/ 1 w 194"/>
                <a:gd name="T45" fmla="*/ 1 h 247"/>
                <a:gd name="T46" fmla="*/ 1 w 194"/>
                <a:gd name="T47" fmla="*/ 1 h 247"/>
                <a:gd name="T48" fmla="*/ 1 w 194"/>
                <a:gd name="T49" fmla="*/ 0 h 247"/>
                <a:gd name="T50" fmla="*/ 1 w 194"/>
                <a:gd name="T51" fmla="*/ 1 h 247"/>
                <a:gd name="T52" fmla="*/ 1 w 194"/>
                <a:gd name="T53" fmla="*/ 1 h 247"/>
                <a:gd name="T54" fmla="*/ 1 w 194"/>
                <a:gd name="T55" fmla="*/ 1 h 247"/>
                <a:gd name="T56" fmla="*/ 1 w 194"/>
                <a:gd name="T57" fmla="*/ 1 h 247"/>
                <a:gd name="T58" fmla="*/ 1 w 194"/>
                <a:gd name="T59" fmla="*/ 1 h 247"/>
                <a:gd name="T60" fmla="*/ 1 w 194"/>
                <a:gd name="T61" fmla="*/ 1 h 247"/>
                <a:gd name="T62" fmla="*/ 1 w 194"/>
                <a:gd name="T63" fmla="*/ 1 h 247"/>
                <a:gd name="T64" fmla="*/ 1 w 194"/>
                <a:gd name="T65" fmla="*/ 1 h 247"/>
                <a:gd name="T66" fmla="*/ 1 w 194"/>
                <a:gd name="T67" fmla="*/ 1 h 247"/>
                <a:gd name="T68" fmla="*/ 1 w 194"/>
                <a:gd name="T69" fmla="*/ 1 h 247"/>
                <a:gd name="T70" fmla="*/ 1 w 194"/>
                <a:gd name="T71" fmla="*/ 1 h 247"/>
                <a:gd name="T72" fmla="*/ 1 w 194"/>
                <a:gd name="T73" fmla="*/ 1 h 247"/>
                <a:gd name="T74" fmla="*/ 1 w 194"/>
                <a:gd name="T75" fmla="*/ 1 h 247"/>
                <a:gd name="T76" fmla="*/ 1 w 194"/>
                <a:gd name="T77" fmla="*/ 1 h 247"/>
                <a:gd name="T78" fmla="*/ 1 w 194"/>
                <a:gd name="T79" fmla="*/ 1 h 247"/>
                <a:gd name="T80" fmla="*/ 1 w 194"/>
                <a:gd name="T81" fmla="*/ 1 h 247"/>
                <a:gd name="T82" fmla="*/ 1 w 194"/>
                <a:gd name="T83" fmla="*/ 1 h 247"/>
                <a:gd name="T84" fmla="*/ 1 w 194"/>
                <a:gd name="T85" fmla="*/ 1 h 247"/>
                <a:gd name="T86" fmla="*/ 1 w 194"/>
                <a:gd name="T87" fmla="*/ 1 h 247"/>
                <a:gd name="T88" fmla="*/ 1 w 194"/>
                <a:gd name="T89" fmla="*/ 1 h 247"/>
                <a:gd name="T90" fmla="*/ 1 w 194"/>
                <a:gd name="T91" fmla="*/ 1 h 247"/>
                <a:gd name="T92" fmla="*/ 1 w 194"/>
                <a:gd name="T93" fmla="*/ 1 h 247"/>
                <a:gd name="T94" fmla="*/ 0 w 194"/>
                <a:gd name="T95" fmla="*/ 1 h 247"/>
                <a:gd name="T96" fmla="*/ 1 w 194"/>
                <a:gd name="T97" fmla="*/ 1 h 247"/>
                <a:gd name="T98" fmla="*/ 1 w 194"/>
                <a:gd name="T99" fmla="*/ 1 h 247"/>
                <a:gd name="T100" fmla="*/ 1 w 194"/>
                <a:gd name="T101" fmla="*/ 1 h 247"/>
                <a:gd name="T102" fmla="*/ 1 w 194"/>
                <a:gd name="T103" fmla="*/ 1 h 247"/>
                <a:gd name="T104" fmla="*/ 1 w 194"/>
                <a:gd name="T105" fmla="*/ 1 h 24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4"/>
                <a:gd name="T160" fmla="*/ 0 h 247"/>
                <a:gd name="T161" fmla="*/ 194 w 194"/>
                <a:gd name="T162" fmla="*/ 247 h 24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4" h="247">
                  <a:moveTo>
                    <a:pt x="15" y="211"/>
                  </a:moveTo>
                  <a:lnTo>
                    <a:pt x="25" y="229"/>
                  </a:lnTo>
                  <a:lnTo>
                    <a:pt x="47" y="229"/>
                  </a:lnTo>
                  <a:lnTo>
                    <a:pt x="67" y="235"/>
                  </a:lnTo>
                  <a:lnTo>
                    <a:pt x="82" y="247"/>
                  </a:lnTo>
                  <a:lnTo>
                    <a:pt x="98" y="247"/>
                  </a:lnTo>
                  <a:lnTo>
                    <a:pt x="87" y="232"/>
                  </a:lnTo>
                  <a:lnTo>
                    <a:pt x="95" y="211"/>
                  </a:lnTo>
                  <a:lnTo>
                    <a:pt x="104" y="188"/>
                  </a:lnTo>
                  <a:lnTo>
                    <a:pt x="110" y="163"/>
                  </a:lnTo>
                  <a:lnTo>
                    <a:pt x="132" y="147"/>
                  </a:lnTo>
                  <a:lnTo>
                    <a:pt x="151" y="136"/>
                  </a:lnTo>
                  <a:lnTo>
                    <a:pt x="150" y="121"/>
                  </a:lnTo>
                  <a:lnTo>
                    <a:pt x="150" y="96"/>
                  </a:lnTo>
                  <a:lnTo>
                    <a:pt x="154" y="85"/>
                  </a:lnTo>
                  <a:lnTo>
                    <a:pt x="171" y="82"/>
                  </a:lnTo>
                  <a:lnTo>
                    <a:pt x="179" y="88"/>
                  </a:lnTo>
                  <a:lnTo>
                    <a:pt x="194" y="69"/>
                  </a:lnTo>
                  <a:lnTo>
                    <a:pt x="188" y="54"/>
                  </a:lnTo>
                  <a:lnTo>
                    <a:pt x="179" y="51"/>
                  </a:lnTo>
                  <a:lnTo>
                    <a:pt x="162" y="51"/>
                  </a:lnTo>
                  <a:lnTo>
                    <a:pt x="154" y="51"/>
                  </a:lnTo>
                  <a:lnTo>
                    <a:pt x="150" y="28"/>
                  </a:lnTo>
                  <a:lnTo>
                    <a:pt x="151" y="6"/>
                  </a:lnTo>
                  <a:lnTo>
                    <a:pt x="139" y="0"/>
                  </a:lnTo>
                  <a:lnTo>
                    <a:pt x="134" y="8"/>
                  </a:lnTo>
                  <a:lnTo>
                    <a:pt x="104" y="3"/>
                  </a:lnTo>
                  <a:lnTo>
                    <a:pt x="98" y="10"/>
                  </a:lnTo>
                  <a:lnTo>
                    <a:pt x="104" y="31"/>
                  </a:lnTo>
                  <a:lnTo>
                    <a:pt x="102" y="51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7" y="26"/>
                  </a:lnTo>
                  <a:lnTo>
                    <a:pt x="60" y="39"/>
                  </a:lnTo>
                  <a:lnTo>
                    <a:pt x="55" y="44"/>
                  </a:lnTo>
                  <a:lnTo>
                    <a:pt x="55" y="63"/>
                  </a:lnTo>
                  <a:lnTo>
                    <a:pt x="52" y="60"/>
                  </a:lnTo>
                  <a:lnTo>
                    <a:pt x="37" y="36"/>
                  </a:lnTo>
                  <a:lnTo>
                    <a:pt x="29" y="28"/>
                  </a:lnTo>
                  <a:lnTo>
                    <a:pt x="20" y="33"/>
                  </a:lnTo>
                  <a:lnTo>
                    <a:pt x="23" y="46"/>
                  </a:lnTo>
                  <a:lnTo>
                    <a:pt x="23" y="54"/>
                  </a:lnTo>
                  <a:lnTo>
                    <a:pt x="9" y="60"/>
                  </a:lnTo>
                  <a:lnTo>
                    <a:pt x="9" y="78"/>
                  </a:lnTo>
                  <a:lnTo>
                    <a:pt x="20" y="96"/>
                  </a:lnTo>
                  <a:lnTo>
                    <a:pt x="20" y="108"/>
                  </a:lnTo>
                  <a:lnTo>
                    <a:pt x="15" y="121"/>
                  </a:lnTo>
                  <a:lnTo>
                    <a:pt x="0" y="133"/>
                  </a:lnTo>
                  <a:lnTo>
                    <a:pt x="3" y="147"/>
                  </a:lnTo>
                  <a:lnTo>
                    <a:pt x="17" y="160"/>
                  </a:lnTo>
                  <a:lnTo>
                    <a:pt x="23" y="172"/>
                  </a:lnTo>
                  <a:lnTo>
                    <a:pt x="20" y="196"/>
                  </a:lnTo>
                  <a:lnTo>
                    <a:pt x="15" y="211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50" name="Freeform 32"/>
            <p:cNvSpPr>
              <a:spLocks/>
            </p:cNvSpPr>
            <p:nvPr/>
          </p:nvSpPr>
          <p:spPr bwMode="auto">
            <a:xfrm>
              <a:off x="3234" y="1783"/>
              <a:ext cx="73" cy="47"/>
            </a:xfrm>
            <a:custGeom>
              <a:avLst/>
              <a:gdLst>
                <a:gd name="T0" fmla="*/ 0 w 146"/>
                <a:gd name="T1" fmla="*/ 1 h 94"/>
                <a:gd name="T2" fmla="*/ 1 w 146"/>
                <a:gd name="T3" fmla="*/ 1 h 94"/>
                <a:gd name="T4" fmla="*/ 1 w 146"/>
                <a:gd name="T5" fmla="*/ 1 h 94"/>
                <a:gd name="T6" fmla="*/ 1 w 146"/>
                <a:gd name="T7" fmla="*/ 1 h 94"/>
                <a:gd name="T8" fmla="*/ 1 w 146"/>
                <a:gd name="T9" fmla="*/ 1 h 94"/>
                <a:gd name="T10" fmla="*/ 1 w 146"/>
                <a:gd name="T11" fmla="*/ 1 h 94"/>
                <a:gd name="T12" fmla="*/ 1 w 146"/>
                <a:gd name="T13" fmla="*/ 1 h 94"/>
                <a:gd name="T14" fmla="*/ 1 w 146"/>
                <a:gd name="T15" fmla="*/ 1 h 94"/>
                <a:gd name="T16" fmla="*/ 1 w 146"/>
                <a:gd name="T17" fmla="*/ 0 h 94"/>
                <a:gd name="T18" fmla="*/ 1 w 146"/>
                <a:gd name="T19" fmla="*/ 1 h 94"/>
                <a:gd name="T20" fmla="*/ 1 w 146"/>
                <a:gd name="T21" fmla="*/ 1 h 94"/>
                <a:gd name="T22" fmla="*/ 1 w 146"/>
                <a:gd name="T23" fmla="*/ 1 h 94"/>
                <a:gd name="T24" fmla="*/ 1 w 146"/>
                <a:gd name="T25" fmla="*/ 1 h 94"/>
                <a:gd name="T26" fmla="*/ 1 w 146"/>
                <a:gd name="T27" fmla="*/ 1 h 94"/>
                <a:gd name="T28" fmla="*/ 0 w 146"/>
                <a:gd name="T29" fmla="*/ 1 h 94"/>
                <a:gd name="T30" fmla="*/ 0 w 146"/>
                <a:gd name="T31" fmla="*/ 1 h 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6"/>
                <a:gd name="T49" fmla="*/ 0 h 94"/>
                <a:gd name="T50" fmla="*/ 146 w 146"/>
                <a:gd name="T51" fmla="*/ 94 h 9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6" h="94">
                  <a:moveTo>
                    <a:pt x="0" y="91"/>
                  </a:moveTo>
                  <a:lnTo>
                    <a:pt x="12" y="94"/>
                  </a:lnTo>
                  <a:lnTo>
                    <a:pt x="27" y="83"/>
                  </a:lnTo>
                  <a:lnTo>
                    <a:pt x="42" y="65"/>
                  </a:lnTo>
                  <a:lnTo>
                    <a:pt x="82" y="65"/>
                  </a:lnTo>
                  <a:lnTo>
                    <a:pt x="116" y="58"/>
                  </a:lnTo>
                  <a:lnTo>
                    <a:pt x="136" y="41"/>
                  </a:lnTo>
                  <a:lnTo>
                    <a:pt x="143" y="20"/>
                  </a:lnTo>
                  <a:lnTo>
                    <a:pt x="146" y="0"/>
                  </a:lnTo>
                  <a:lnTo>
                    <a:pt x="119" y="12"/>
                  </a:lnTo>
                  <a:lnTo>
                    <a:pt x="70" y="36"/>
                  </a:lnTo>
                  <a:lnTo>
                    <a:pt x="56" y="38"/>
                  </a:lnTo>
                  <a:lnTo>
                    <a:pt x="42" y="50"/>
                  </a:lnTo>
                  <a:lnTo>
                    <a:pt x="12" y="55"/>
                  </a:lnTo>
                  <a:lnTo>
                    <a:pt x="0" y="62"/>
                  </a:lnTo>
                  <a:lnTo>
                    <a:pt x="0" y="91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51" name="Freeform 33"/>
            <p:cNvSpPr>
              <a:spLocks/>
            </p:cNvSpPr>
            <p:nvPr/>
          </p:nvSpPr>
          <p:spPr bwMode="auto">
            <a:xfrm>
              <a:off x="3271" y="1899"/>
              <a:ext cx="32" cy="39"/>
            </a:xfrm>
            <a:custGeom>
              <a:avLst/>
              <a:gdLst>
                <a:gd name="T0" fmla="*/ 1 w 63"/>
                <a:gd name="T1" fmla="*/ 0 h 77"/>
                <a:gd name="T2" fmla="*/ 1 w 63"/>
                <a:gd name="T3" fmla="*/ 1 h 77"/>
                <a:gd name="T4" fmla="*/ 1 w 63"/>
                <a:gd name="T5" fmla="*/ 1 h 77"/>
                <a:gd name="T6" fmla="*/ 1 w 63"/>
                <a:gd name="T7" fmla="*/ 1 h 77"/>
                <a:gd name="T8" fmla="*/ 1 w 63"/>
                <a:gd name="T9" fmla="*/ 1 h 77"/>
                <a:gd name="T10" fmla="*/ 1 w 63"/>
                <a:gd name="T11" fmla="*/ 1 h 77"/>
                <a:gd name="T12" fmla="*/ 1 w 63"/>
                <a:gd name="T13" fmla="*/ 1 h 77"/>
                <a:gd name="T14" fmla="*/ 1 w 63"/>
                <a:gd name="T15" fmla="*/ 1 h 77"/>
                <a:gd name="T16" fmla="*/ 0 w 63"/>
                <a:gd name="T17" fmla="*/ 1 h 77"/>
                <a:gd name="T18" fmla="*/ 1 w 63"/>
                <a:gd name="T19" fmla="*/ 1 h 77"/>
                <a:gd name="T20" fmla="*/ 1 w 63"/>
                <a:gd name="T21" fmla="*/ 0 h 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77"/>
                <a:gd name="T35" fmla="*/ 63 w 63"/>
                <a:gd name="T36" fmla="*/ 77 h 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77">
                  <a:moveTo>
                    <a:pt x="20" y="0"/>
                  </a:moveTo>
                  <a:lnTo>
                    <a:pt x="60" y="26"/>
                  </a:lnTo>
                  <a:lnTo>
                    <a:pt x="63" y="39"/>
                  </a:lnTo>
                  <a:lnTo>
                    <a:pt x="48" y="54"/>
                  </a:lnTo>
                  <a:lnTo>
                    <a:pt x="35" y="65"/>
                  </a:lnTo>
                  <a:lnTo>
                    <a:pt x="37" y="77"/>
                  </a:lnTo>
                  <a:lnTo>
                    <a:pt x="20" y="75"/>
                  </a:lnTo>
                  <a:lnTo>
                    <a:pt x="3" y="54"/>
                  </a:lnTo>
                  <a:lnTo>
                    <a:pt x="0" y="39"/>
                  </a:lnTo>
                  <a:lnTo>
                    <a:pt x="8" y="2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52" name="Freeform 34"/>
            <p:cNvSpPr>
              <a:spLocks/>
            </p:cNvSpPr>
            <p:nvPr/>
          </p:nvSpPr>
          <p:spPr bwMode="auto">
            <a:xfrm>
              <a:off x="3311" y="1888"/>
              <a:ext cx="46" cy="57"/>
            </a:xfrm>
            <a:custGeom>
              <a:avLst/>
              <a:gdLst>
                <a:gd name="T0" fmla="*/ 1 w 92"/>
                <a:gd name="T1" fmla="*/ 0 h 114"/>
                <a:gd name="T2" fmla="*/ 1 w 92"/>
                <a:gd name="T3" fmla="*/ 1 h 114"/>
                <a:gd name="T4" fmla="*/ 1 w 92"/>
                <a:gd name="T5" fmla="*/ 1 h 114"/>
                <a:gd name="T6" fmla="*/ 1 w 92"/>
                <a:gd name="T7" fmla="*/ 1 h 114"/>
                <a:gd name="T8" fmla="*/ 1 w 92"/>
                <a:gd name="T9" fmla="*/ 1 h 114"/>
                <a:gd name="T10" fmla="*/ 1 w 92"/>
                <a:gd name="T11" fmla="*/ 1 h 114"/>
                <a:gd name="T12" fmla="*/ 1 w 92"/>
                <a:gd name="T13" fmla="*/ 1 h 114"/>
                <a:gd name="T14" fmla="*/ 1 w 92"/>
                <a:gd name="T15" fmla="*/ 1 h 114"/>
                <a:gd name="T16" fmla="*/ 1 w 92"/>
                <a:gd name="T17" fmla="*/ 1 h 114"/>
                <a:gd name="T18" fmla="*/ 1 w 92"/>
                <a:gd name="T19" fmla="*/ 1 h 114"/>
                <a:gd name="T20" fmla="*/ 1 w 92"/>
                <a:gd name="T21" fmla="*/ 1 h 114"/>
                <a:gd name="T22" fmla="*/ 0 w 92"/>
                <a:gd name="T23" fmla="*/ 1 h 114"/>
                <a:gd name="T24" fmla="*/ 1 w 92"/>
                <a:gd name="T25" fmla="*/ 1 h 114"/>
                <a:gd name="T26" fmla="*/ 1 w 92"/>
                <a:gd name="T27" fmla="*/ 1 h 114"/>
                <a:gd name="T28" fmla="*/ 1 w 92"/>
                <a:gd name="T29" fmla="*/ 1 h 114"/>
                <a:gd name="T30" fmla="*/ 1 w 92"/>
                <a:gd name="T31" fmla="*/ 1 h 114"/>
                <a:gd name="T32" fmla="*/ 1 w 92"/>
                <a:gd name="T33" fmla="*/ 1 h 114"/>
                <a:gd name="T34" fmla="*/ 1 w 92"/>
                <a:gd name="T35" fmla="*/ 1 h 114"/>
                <a:gd name="T36" fmla="*/ 1 w 92"/>
                <a:gd name="T37" fmla="*/ 0 h 11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2"/>
                <a:gd name="T58" fmla="*/ 0 h 114"/>
                <a:gd name="T59" fmla="*/ 92 w 92"/>
                <a:gd name="T60" fmla="*/ 114 h 11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2" h="114">
                  <a:moveTo>
                    <a:pt x="86" y="0"/>
                  </a:moveTo>
                  <a:lnTo>
                    <a:pt x="92" y="6"/>
                  </a:lnTo>
                  <a:lnTo>
                    <a:pt x="86" y="13"/>
                  </a:lnTo>
                  <a:lnTo>
                    <a:pt x="92" y="25"/>
                  </a:lnTo>
                  <a:lnTo>
                    <a:pt x="85" y="41"/>
                  </a:lnTo>
                  <a:lnTo>
                    <a:pt x="72" y="50"/>
                  </a:lnTo>
                  <a:lnTo>
                    <a:pt x="77" y="63"/>
                  </a:lnTo>
                  <a:lnTo>
                    <a:pt x="72" y="74"/>
                  </a:lnTo>
                  <a:lnTo>
                    <a:pt x="77" y="87"/>
                  </a:lnTo>
                  <a:lnTo>
                    <a:pt x="60" y="114"/>
                  </a:lnTo>
                  <a:lnTo>
                    <a:pt x="21" y="87"/>
                  </a:lnTo>
                  <a:lnTo>
                    <a:pt x="0" y="71"/>
                  </a:lnTo>
                  <a:lnTo>
                    <a:pt x="12" y="63"/>
                  </a:lnTo>
                  <a:lnTo>
                    <a:pt x="12" y="45"/>
                  </a:lnTo>
                  <a:lnTo>
                    <a:pt x="36" y="31"/>
                  </a:lnTo>
                  <a:lnTo>
                    <a:pt x="48" y="37"/>
                  </a:lnTo>
                  <a:lnTo>
                    <a:pt x="60" y="31"/>
                  </a:lnTo>
                  <a:lnTo>
                    <a:pt x="80" y="16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53" name="Freeform 35"/>
            <p:cNvSpPr>
              <a:spLocks/>
            </p:cNvSpPr>
            <p:nvPr/>
          </p:nvSpPr>
          <p:spPr bwMode="auto">
            <a:xfrm>
              <a:off x="3305" y="1947"/>
              <a:ext cx="18" cy="24"/>
            </a:xfrm>
            <a:custGeom>
              <a:avLst/>
              <a:gdLst>
                <a:gd name="T0" fmla="*/ 0 w 37"/>
                <a:gd name="T1" fmla="*/ 0 h 48"/>
                <a:gd name="T2" fmla="*/ 0 w 37"/>
                <a:gd name="T3" fmla="*/ 1 h 48"/>
                <a:gd name="T4" fmla="*/ 0 w 37"/>
                <a:gd name="T5" fmla="*/ 1 h 48"/>
                <a:gd name="T6" fmla="*/ 0 w 37"/>
                <a:gd name="T7" fmla="*/ 1 h 48"/>
                <a:gd name="T8" fmla="*/ 0 w 37"/>
                <a:gd name="T9" fmla="*/ 1 h 48"/>
                <a:gd name="T10" fmla="*/ 0 w 37"/>
                <a:gd name="T11" fmla="*/ 1 h 48"/>
                <a:gd name="T12" fmla="*/ 0 w 37"/>
                <a:gd name="T13" fmla="*/ 1 h 48"/>
                <a:gd name="T14" fmla="*/ 0 w 37"/>
                <a:gd name="T15" fmla="*/ 0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48"/>
                <a:gd name="T26" fmla="*/ 37 w 37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48">
                  <a:moveTo>
                    <a:pt x="0" y="0"/>
                  </a:moveTo>
                  <a:lnTo>
                    <a:pt x="25" y="8"/>
                  </a:lnTo>
                  <a:lnTo>
                    <a:pt x="34" y="20"/>
                  </a:lnTo>
                  <a:lnTo>
                    <a:pt x="37" y="38"/>
                  </a:lnTo>
                  <a:lnTo>
                    <a:pt x="25" y="48"/>
                  </a:lnTo>
                  <a:lnTo>
                    <a:pt x="6" y="40"/>
                  </a:lnTo>
                  <a:lnTo>
                    <a:pt x="2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54" name="Freeform 36"/>
            <p:cNvSpPr>
              <a:spLocks/>
            </p:cNvSpPr>
            <p:nvPr/>
          </p:nvSpPr>
          <p:spPr bwMode="auto">
            <a:xfrm>
              <a:off x="3433" y="1941"/>
              <a:ext cx="11" cy="20"/>
            </a:xfrm>
            <a:custGeom>
              <a:avLst/>
              <a:gdLst>
                <a:gd name="T0" fmla="*/ 1 w 21"/>
                <a:gd name="T1" fmla="*/ 0 h 40"/>
                <a:gd name="T2" fmla="*/ 0 w 21"/>
                <a:gd name="T3" fmla="*/ 1 h 40"/>
                <a:gd name="T4" fmla="*/ 0 w 21"/>
                <a:gd name="T5" fmla="*/ 1 h 40"/>
                <a:gd name="T6" fmla="*/ 1 w 21"/>
                <a:gd name="T7" fmla="*/ 1 h 40"/>
                <a:gd name="T8" fmla="*/ 1 w 21"/>
                <a:gd name="T9" fmla="*/ 1 h 40"/>
                <a:gd name="T10" fmla="*/ 1 w 21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0"/>
                <a:gd name="T20" fmla="*/ 21 w 21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0">
                  <a:moveTo>
                    <a:pt x="6" y="0"/>
                  </a:moveTo>
                  <a:lnTo>
                    <a:pt x="0" y="7"/>
                  </a:lnTo>
                  <a:lnTo>
                    <a:pt x="0" y="28"/>
                  </a:lnTo>
                  <a:lnTo>
                    <a:pt x="14" y="40"/>
                  </a:lnTo>
                  <a:lnTo>
                    <a:pt x="21" y="2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</p:grp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5072066" y="3675070"/>
            <a:ext cx="541337" cy="754062"/>
            <a:chOff x="3087" y="1935"/>
            <a:chExt cx="341" cy="475"/>
          </a:xfrm>
          <a:solidFill>
            <a:srgbClr val="FFFF00"/>
          </a:solidFill>
        </p:grpSpPr>
        <p:sp>
          <p:nvSpPr>
            <p:cNvPr id="1147" name="Freeform 38"/>
            <p:cNvSpPr>
              <a:spLocks/>
            </p:cNvSpPr>
            <p:nvPr/>
          </p:nvSpPr>
          <p:spPr bwMode="auto">
            <a:xfrm>
              <a:off x="3376" y="1980"/>
              <a:ext cx="16" cy="15"/>
            </a:xfrm>
            <a:custGeom>
              <a:avLst/>
              <a:gdLst>
                <a:gd name="T0" fmla="*/ 1 w 32"/>
                <a:gd name="T1" fmla="*/ 0 h 31"/>
                <a:gd name="T2" fmla="*/ 0 w 32"/>
                <a:gd name="T3" fmla="*/ 0 h 31"/>
                <a:gd name="T4" fmla="*/ 1 w 32"/>
                <a:gd name="T5" fmla="*/ 0 h 31"/>
                <a:gd name="T6" fmla="*/ 1 w 32"/>
                <a:gd name="T7" fmla="*/ 0 h 31"/>
                <a:gd name="T8" fmla="*/ 1 w 32"/>
                <a:gd name="T9" fmla="*/ 0 h 31"/>
                <a:gd name="T10" fmla="*/ 1 w 32"/>
                <a:gd name="T11" fmla="*/ 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31"/>
                <a:gd name="T20" fmla="*/ 32 w 32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31">
                  <a:moveTo>
                    <a:pt x="3" y="0"/>
                  </a:moveTo>
                  <a:lnTo>
                    <a:pt x="0" y="6"/>
                  </a:lnTo>
                  <a:lnTo>
                    <a:pt x="3" y="21"/>
                  </a:lnTo>
                  <a:lnTo>
                    <a:pt x="20" y="31"/>
                  </a:lnTo>
                  <a:lnTo>
                    <a:pt x="32" y="18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8001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48" name="Freeform 39"/>
            <p:cNvSpPr>
              <a:spLocks/>
            </p:cNvSpPr>
            <p:nvPr/>
          </p:nvSpPr>
          <p:spPr bwMode="auto">
            <a:xfrm>
              <a:off x="3087" y="1935"/>
              <a:ext cx="341" cy="475"/>
            </a:xfrm>
            <a:custGeom>
              <a:avLst/>
              <a:gdLst>
                <a:gd name="T0" fmla="*/ 1 w 682"/>
                <a:gd name="T1" fmla="*/ 1 h 949"/>
                <a:gd name="T2" fmla="*/ 1 w 682"/>
                <a:gd name="T3" fmla="*/ 1 h 949"/>
                <a:gd name="T4" fmla="*/ 1 w 682"/>
                <a:gd name="T5" fmla="*/ 1 h 949"/>
                <a:gd name="T6" fmla="*/ 1 w 682"/>
                <a:gd name="T7" fmla="*/ 1 h 949"/>
                <a:gd name="T8" fmla="*/ 1 w 682"/>
                <a:gd name="T9" fmla="*/ 1 h 949"/>
                <a:gd name="T10" fmla="*/ 1 w 682"/>
                <a:gd name="T11" fmla="*/ 1 h 949"/>
                <a:gd name="T12" fmla="*/ 1 w 682"/>
                <a:gd name="T13" fmla="*/ 1 h 949"/>
                <a:gd name="T14" fmla="*/ 1 w 682"/>
                <a:gd name="T15" fmla="*/ 1 h 949"/>
                <a:gd name="T16" fmla="*/ 1 w 682"/>
                <a:gd name="T17" fmla="*/ 1 h 949"/>
                <a:gd name="T18" fmla="*/ 1 w 682"/>
                <a:gd name="T19" fmla="*/ 1 h 949"/>
                <a:gd name="T20" fmla="*/ 1 w 682"/>
                <a:gd name="T21" fmla="*/ 1 h 949"/>
                <a:gd name="T22" fmla="*/ 1 w 682"/>
                <a:gd name="T23" fmla="*/ 1 h 949"/>
                <a:gd name="T24" fmla="*/ 1 w 682"/>
                <a:gd name="T25" fmla="*/ 1 h 949"/>
                <a:gd name="T26" fmla="*/ 1 w 682"/>
                <a:gd name="T27" fmla="*/ 1 h 949"/>
                <a:gd name="T28" fmla="*/ 1 w 682"/>
                <a:gd name="T29" fmla="*/ 1 h 949"/>
                <a:gd name="T30" fmla="*/ 1 w 682"/>
                <a:gd name="T31" fmla="*/ 1 h 949"/>
                <a:gd name="T32" fmla="*/ 1 w 682"/>
                <a:gd name="T33" fmla="*/ 1 h 949"/>
                <a:gd name="T34" fmla="*/ 0 w 682"/>
                <a:gd name="T35" fmla="*/ 1 h 949"/>
                <a:gd name="T36" fmla="*/ 1 w 682"/>
                <a:gd name="T37" fmla="*/ 1 h 949"/>
                <a:gd name="T38" fmla="*/ 1 w 682"/>
                <a:gd name="T39" fmla="*/ 1 h 949"/>
                <a:gd name="T40" fmla="*/ 1 w 682"/>
                <a:gd name="T41" fmla="*/ 1 h 949"/>
                <a:gd name="T42" fmla="*/ 1 w 682"/>
                <a:gd name="T43" fmla="*/ 1 h 949"/>
                <a:gd name="T44" fmla="*/ 1 w 682"/>
                <a:gd name="T45" fmla="*/ 1 h 949"/>
                <a:gd name="T46" fmla="*/ 1 w 682"/>
                <a:gd name="T47" fmla="*/ 1 h 949"/>
                <a:gd name="T48" fmla="*/ 1 w 682"/>
                <a:gd name="T49" fmla="*/ 1 h 949"/>
                <a:gd name="T50" fmla="*/ 1 w 682"/>
                <a:gd name="T51" fmla="*/ 1 h 949"/>
                <a:gd name="T52" fmla="*/ 1 w 682"/>
                <a:gd name="T53" fmla="*/ 1 h 949"/>
                <a:gd name="T54" fmla="*/ 1 w 682"/>
                <a:gd name="T55" fmla="*/ 1 h 949"/>
                <a:gd name="T56" fmla="*/ 1 w 682"/>
                <a:gd name="T57" fmla="*/ 1 h 949"/>
                <a:gd name="T58" fmla="*/ 1 w 682"/>
                <a:gd name="T59" fmla="*/ 1 h 949"/>
                <a:gd name="T60" fmla="*/ 1 w 682"/>
                <a:gd name="T61" fmla="*/ 1 h 949"/>
                <a:gd name="T62" fmla="*/ 1 w 682"/>
                <a:gd name="T63" fmla="*/ 1 h 949"/>
                <a:gd name="T64" fmla="*/ 1 w 682"/>
                <a:gd name="T65" fmla="*/ 1 h 949"/>
                <a:gd name="T66" fmla="*/ 1 w 682"/>
                <a:gd name="T67" fmla="*/ 1 h 949"/>
                <a:gd name="T68" fmla="*/ 1 w 682"/>
                <a:gd name="T69" fmla="*/ 1 h 949"/>
                <a:gd name="T70" fmla="*/ 1 w 682"/>
                <a:gd name="T71" fmla="*/ 1 h 949"/>
                <a:gd name="T72" fmla="*/ 1 w 682"/>
                <a:gd name="T73" fmla="*/ 1 h 949"/>
                <a:gd name="T74" fmla="*/ 1 w 682"/>
                <a:gd name="T75" fmla="*/ 1 h 949"/>
                <a:gd name="T76" fmla="*/ 1 w 682"/>
                <a:gd name="T77" fmla="*/ 1 h 949"/>
                <a:gd name="T78" fmla="*/ 1 w 682"/>
                <a:gd name="T79" fmla="*/ 1 h 949"/>
                <a:gd name="T80" fmla="*/ 1 w 682"/>
                <a:gd name="T81" fmla="*/ 1 h 949"/>
                <a:gd name="T82" fmla="*/ 1 w 682"/>
                <a:gd name="T83" fmla="*/ 1 h 949"/>
                <a:gd name="T84" fmla="*/ 1 w 682"/>
                <a:gd name="T85" fmla="*/ 1 h 949"/>
                <a:gd name="T86" fmla="*/ 1 w 682"/>
                <a:gd name="T87" fmla="*/ 1 h 949"/>
                <a:gd name="T88" fmla="*/ 1 w 682"/>
                <a:gd name="T89" fmla="*/ 1 h 949"/>
                <a:gd name="T90" fmla="*/ 1 w 682"/>
                <a:gd name="T91" fmla="*/ 1 h 949"/>
                <a:gd name="T92" fmla="*/ 1 w 682"/>
                <a:gd name="T93" fmla="*/ 1 h 949"/>
                <a:gd name="T94" fmla="*/ 1 w 682"/>
                <a:gd name="T95" fmla="*/ 1 h 949"/>
                <a:gd name="T96" fmla="*/ 1 w 682"/>
                <a:gd name="T97" fmla="*/ 1 h 949"/>
                <a:gd name="T98" fmla="*/ 1 w 682"/>
                <a:gd name="T99" fmla="*/ 1 h 949"/>
                <a:gd name="T100" fmla="*/ 1 w 682"/>
                <a:gd name="T101" fmla="*/ 1 h 949"/>
                <a:gd name="T102" fmla="*/ 1 w 682"/>
                <a:gd name="T103" fmla="*/ 1 h 949"/>
                <a:gd name="T104" fmla="*/ 1 w 682"/>
                <a:gd name="T105" fmla="*/ 1 h 94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82"/>
                <a:gd name="T160" fmla="*/ 0 h 949"/>
                <a:gd name="T161" fmla="*/ 682 w 682"/>
                <a:gd name="T162" fmla="*/ 949 h 94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82" h="949">
                  <a:moveTo>
                    <a:pt x="282" y="0"/>
                  </a:moveTo>
                  <a:lnTo>
                    <a:pt x="267" y="10"/>
                  </a:lnTo>
                  <a:lnTo>
                    <a:pt x="267" y="21"/>
                  </a:lnTo>
                  <a:lnTo>
                    <a:pt x="270" y="30"/>
                  </a:lnTo>
                  <a:lnTo>
                    <a:pt x="272" y="46"/>
                  </a:lnTo>
                  <a:lnTo>
                    <a:pt x="275" y="67"/>
                  </a:lnTo>
                  <a:lnTo>
                    <a:pt x="267" y="75"/>
                  </a:lnTo>
                  <a:lnTo>
                    <a:pt x="267" y="87"/>
                  </a:lnTo>
                  <a:lnTo>
                    <a:pt x="270" y="100"/>
                  </a:lnTo>
                  <a:lnTo>
                    <a:pt x="290" y="118"/>
                  </a:lnTo>
                  <a:lnTo>
                    <a:pt x="302" y="121"/>
                  </a:lnTo>
                  <a:lnTo>
                    <a:pt x="307" y="149"/>
                  </a:lnTo>
                  <a:lnTo>
                    <a:pt x="279" y="142"/>
                  </a:lnTo>
                  <a:lnTo>
                    <a:pt x="264" y="126"/>
                  </a:lnTo>
                  <a:lnTo>
                    <a:pt x="252" y="133"/>
                  </a:lnTo>
                  <a:lnTo>
                    <a:pt x="230" y="163"/>
                  </a:lnTo>
                  <a:lnTo>
                    <a:pt x="220" y="172"/>
                  </a:lnTo>
                  <a:lnTo>
                    <a:pt x="210" y="169"/>
                  </a:lnTo>
                  <a:lnTo>
                    <a:pt x="208" y="157"/>
                  </a:lnTo>
                  <a:lnTo>
                    <a:pt x="200" y="147"/>
                  </a:lnTo>
                  <a:lnTo>
                    <a:pt x="180" y="139"/>
                  </a:lnTo>
                  <a:lnTo>
                    <a:pt x="151" y="139"/>
                  </a:lnTo>
                  <a:lnTo>
                    <a:pt x="142" y="151"/>
                  </a:lnTo>
                  <a:lnTo>
                    <a:pt x="126" y="169"/>
                  </a:lnTo>
                  <a:lnTo>
                    <a:pt x="139" y="182"/>
                  </a:lnTo>
                  <a:lnTo>
                    <a:pt x="139" y="206"/>
                  </a:lnTo>
                  <a:lnTo>
                    <a:pt x="136" y="218"/>
                  </a:lnTo>
                  <a:lnTo>
                    <a:pt x="131" y="229"/>
                  </a:lnTo>
                  <a:lnTo>
                    <a:pt x="114" y="242"/>
                  </a:lnTo>
                  <a:lnTo>
                    <a:pt x="108" y="245"/>
                  </a:lnTo>
                  <a:lnTo>
                    <a:pt x="111" y="263"/>
                  </a:lnTo>
                  <a:lnTo>
                    <a:pt x="119" y="275"/>
                  </a:lnTo>
                  <a:lnTo>
                    <a:pt x="114" y="290"/>
                  </a:lnTo>
                  <a:lnTo>
                    <a:pt x="102" y="308"/>
                  </a:lnTo>
                  <a:lnTo>
                    <a:pt x="87" y="327"/>
                  </a:lnTo>
                  <a:lnTo>
                    <a:pt x="76" y="339"/>
                  </a:lnTo>
                  <a:lnTo>
                    <a:pt x="59" y="353"/>
                  </a:lnTo>
                  <a:lnTo>
                    <a:pt x="47" y="357"/>
                  </a:lnTo>
                  <a:lnTo>
                    <a:pt x="38" y="378"/>
                  </a:lnTo>
                  <a:lnTo>
                    <a:pt x="35" y="409"/>
                  </a:lnTo>
                  <a:lnTo>
                    <a:pt x="26" y="427"/>
                  </a:lnTo>
                  <a:lnTo>
                    <a:pt x="26" y="453"/>
                  </a:lnTo>
                  <a:lnTo>
                    <a:pt x="15" y="466"/>
                  </a:lnTo>
                  <a:lnTo>
                    <a:pt x="12" y="474"/>
                  </a:lnTo>
                  <a:lnTo>
                    <a:pt x="20" y="486"/>
                  </a:lnTo>
                  <a:lnTo>
                    <a:pt x="26" y="507"/>
                  </a:lnTo>
                  <a:lnTo>
                    <a:pt x="38" y="525"/>
                  </a:lnTo>
                  <a:lnTo>
                    <a:pt x="3" y="556"/>
                  </a:lnTo>
                  <a:lnTo>
                    <a:pt x="10" y="574"/>
                  </a:lnTo>
                  <a:lnTo>
                    <a:pt x="23" y="586"/>
                  </a:lnTo>
                  <a:lnTo>
                    <a:pt x="26" y="589"/>
                  </a:lnTo>
                  <a:lnTo>
                    <a:pt x="26" y="602"/>
                  </a:lnTo>
                  <a:lnTo>
                    <a:pt x="8" y="614"/>
                  </a:lnTo>
                  <a:lnTo>
                    <a:pt x="0" y="632"/>
                  </a:lnTo>
                  <a:lnTo>
                    <a:pt x="8" y="656"/>
                  </a:lnTo>
                  <a:lnTo>
                    <a:pt x="18" y="671"/>
                  </a:lnTo>
                  <a:lnTo>
                    <a:pt x="38" y="680"/>
                  </a:lnTo>
                  <a:lnTo>
                    <a:pt x="62" y="684"/>
                  </a:lnTo>
                  <a:lnTo>
                    <a:pt x="87" y="687"/>
                  </a:lnTo>
                  <a:lnTo>
                    <a:pt x="107" y="689"/>
                  </a:lnTo>
                  <a:lnTo>
                    <a:pt x="122" y="700"/>
                  </a:lnTo>
                  <a:lnTo>
                    <a:pt x="136" y="713"/>
                  </a:lnTo>
                  <a:lnTo>
                    <a:pt x="119" y="723"/>
                  </a:lnTo>
                  <a:lnTo>
                    <a:pt x="104" y="738"/>
                  </a:lnTo>
                  <a:lnTo>
                    <a:pt x="90" y="750"/>
                  </a:lnTo>
                  <a:lnTo>
                    <a:pt x="87" y="767"/>
                  </a:lnTo>
                  <a:lnTo>
                    <a:pt x="79" y="805"/>
                  </a:lnTo>
                  <a:lnTo>
                    <a:pt x="67" y="828"/>
                  </a:lnTo>
                  <a:lnTo>
                    <a:pt x="59" y="844"/>
                  </a:lnTo>
                  <a:lnTo>
                    <a:pt x="79" y="871"/>
                  </a:lnTo>
                  <a:lnTo>
                    <a:pt x="84" y="880"/>
                  </a:lnTo>
                  <a:lnTo>
                    <a:pt x="96" y="889"/>
                  </a:lnTo>
                  <a:lnTo>
                    <a:pt x="108" y="888"/>
                  </a:lnTo>
                  <a:lnTo>
                    <a:pt x="124" y="880"/>
                  </a:lnTo>
                  <a:lnTo>
                    <a:pt x="131" y="871"/>
                  </a:lnTo>
                  <a:lnTo>
                    <a:pt x="134" y="867"/>
                  </a:lnTo>
                  <a:lnTo>
                    <a:pt x="156" y="871"/>
                  </a:lnTo>
                  <a:lnTo>
                    <a:pt x="166" y="885"/>
                  </a:lnTo>
                  <a:lnTo>
                    <a:pt x="174" y="901"/>
                  </a:lnTo>
                  <a:lnTo>
                    <a:pt x="183" y="913"/>
                  </a:lnTo>
                  <a:lnTo>
                    <a:pt x="198" y="916"/>
                  </a:lnTo>
                  <a:lnTo>
                    <a:pt x="227" y="913"/>
                  </a:lnTo>
                  <a:lnTo>
                    <a:pt x="242" y="910"/>
                  </a:lnTo>
                  <a:lnTo>
                    <a:pt x="262" y="926"/>
                  </a:lnTo>
                  <a:lnTo>
                    <a:pt x="276" y="919"/>
                  </a:lnTo>
                  <a:lnTo>
                    <a:pt x="291" y="923"/>
                  </a:lnTo>
                  <a:lnTo>
                    <a:pt x="304" y="934"/>
                  </a:lnTo>
                  <a:lnTo>
                    <a:pt x="329" y="923"/>
                  </a:lnTo>
                  <a:lnTo>
                    <a:pt x="351" y="923"/>
                  </a:lnTo>
                  <a:lnTo>
                    <a:pt x="369" y="934"/>
                  </a:lnTo>
                  <a:lnTo>
                    <a:pt x="381" y="939"/>
                  </a:lnTo>
                  <a:lnTo>
                    <a:pt x="395" y="928"/>
                  </a:lnTo>
                  <a:lnTo>
                    <a:pt x="410" y="928"/>
                  </a:lnTo>
                  <a:lnTo>
                    <a:pt x="435" y="923"/>
                  </a:lnTo>
                  <a:lnTo>
                    <a:pt x="453" y="934"/>
                  </a:lnTo>
                  <a:lnTo>
                    <a:pt x="455" y="928"/>
                  </a:lnTo>
                  <a:lnTo>
                    <a:pt x="474" y="941"/>
                  </a:lnTo>
                  <a:lnTo>
                    <a:pt x="490" y="949"/>
                  </a:lnTo>
                  <a:lnTo>
                    <a:pt x="509" y="941"/>
                  </a:lnTo>
                  <a:lnTo>
                    <a:pt x="511" y="928"/>
                  </a:lnTo>
                  <a:lnTo>
                    <a:pt x="499" y="910"/>
                  </a:lnTo>
                  <a:lnTo>
                    <a:pt x="497" y="901"/>
                  </a:lnTo>
                  <a:lnTo>
                    <a:pt x="490" y="870"/>
                  </a:lnTo>
                  <a:lnTo>
                    <a:pt x="558" y="823"/>
                  </a:lnTo>
                  <a:lnTo>
                    <a:pt x="575" y="823"/>
                  </a:lnTo>
                  <a:lnTo>
                    <a:pt x="578" y="816"/>
                  </a:lnTo>
                  <a:lnTo>
                    <a:pt x="554" y="806"/>
                  </a:lnTo>
                  <a:lnTo>
                    <a:pt x="537" y="787"/>
                  </a:lnTo>
                  <a:lnTo>
                    <a:pt x="493" y="746"/>
                  </a:lnTo>
                  <a:lnTo>
                    <a:pt x="487" y="716"/>
                  </a:lnTo>
                  <a:lnTo>
                    <a:pt x="462" y="710"/>
                  </a:lnTo>
                  <a:lnTo>
                    <a:pt x="459" y="680"/>
                  </a:lnTo>
                  <a:lnTo>
                    <a:pt x="454" y="653"/>
                  </a:lnTo>
                  <a:lnTo>
                    <a:pt x="443" y="641"/>
                  </a:lnTo>
                  <a:lnTo>
                    <a:pt x="450" y="628"/>
                  </a:lnTo>
                  <a:lnTo>
                    <a:pt x="455" y="623"/>
                  </a:lnTo>
                  <a:lnTo>
                    <a:pt x="469" y="624"/>
                  </a:lnTo>
                  <a:lnTo>
                    <a:pt x="510" y="611"/>
                  </a:lnTo>
                  <a:lnTo>
                    <a:pt x="598" y="564"/>
                  </a:lnTo>
                  <a:lnTo>
                    <a:pt x="617" y="556"/>
                  </a:lnTo>
                  <a:lnTo>
                    <a:pt x="635" y="543"/>
                  </a:lnTo>
                  <a:lnTo>
                    <a:pt x="650" y="560"/>
                  </a:lnTo>
                  <a:lnTo>
                    <a:pt x="670" y="552"/>
                  </a:lnTo>
                  <a:lnTo>
                    <a:pt x="675" y="531"/>
                  </a:lnTo>
                  <a:lnTo>
                    <a:pt x="674" y="518"/>
                  </a:lnTo>
                  <a:lnTo>
                    <a:pt x="682" y="504"/>
                  </a:lnTo>
                  <a:lnTo>
                    <a:pt x="671" y="488"/>
                  </a:lnTo>
                  <a:lnTo>
                    <a:pt x="659" y="459"/>
                  </a:lnTo>
                  <a:lnTo>
                    <a:pt x="667" y="417"/>
                  </a:lnTo>
                  <a:lnTo>
                    <a:pt x="654" y="396"/>
                  </a:lnTo>
                  <a:lnTo>
                    <a:pt x="649" y="375"/>
                  </a:lnTo>
                  <a:lnTo>
                    <a:pt x="655" y="356"/>
                  </a:lnTo>
                  <a:lnTo>
                    <a:pt x="651" y="339"/>
                  </a:lnTo>
                  <a:lnTo>
                    <a:pt x="623" y="307"/>
                  </a:lnTo>
                  <a:lnTo>
                    <a:pt x="638" y="288"/>
                  </a:lnTo>
                  <a:lnTo>
                    <a:pt x="638" y="254"/>
                  </a:lnTo>
                  <a:lnTo>
                    <a:pt x="641" y="215"/>
                  </a:lnTo>
                  <a:lnTo>
                    <a:pt x="610" y="181"/>
                  </a:lnTo>
                  <a:lnTo>
                    <a:pt x="595" y="160"/>
                  </a:lnTo>
                  <a:lnTo>
                    <a:pt x="578" y="142"/>
                  </a:lnTo>
                  <a:lnTo>
                    <a:pt x="551" y="118"/>
                  </a:lnTo>
                  <a:lnTo>
                    <a:pt x="534" y="106"/>
                  </a:lnTo>
                  <a:lnTo>
                    <a:pt x="522" y="103"/>
                  </a:lnTo>
                  <a:lnTo>
                    <a:pt x="505" y="115"/>
                  </a:lnTo>
                  <a:lnTo>
                    <a:pt x="491" y="124"/>
                  </a:lnTo>
                  <a:lnTo>
                    <a:pt x="453" y="154"/>
                  </a:lnTo>
                  <a:lnTo>
                    <a:pt x="425" y="147"/>
                  </a:lnTo>
                  <a:lnTo>
                    <a:pt x="413" y="147"/>
                  </a:lnTo>
                  <a:lnTo>
                    <a:pt x="413" y="136"/>
                  </a:lnTo>
                  <a:lnTo>
                    <a:pt x="418" y="121"/>
                  </a:lnTo>
                  <a:lnTo>
                    <a:pt x="425" y="108"/>
                  </a:lnTo>
                  <a:lnTo>
                    <a:pt x="389" y="85"/>
                  </a:lnTo>
                  <a:lnTo>
                    <a:pt x="378" y="82"/>
                  </a:lnTo>
                  <a:lnTo>
                    <a:pt x="361" y="67"/>
                  </a:lnTo>
                  <a:lnTo>
                    <a:pt x="354" y="39"/>
                  </a:lnTo>
                  <a:lnTo>
                    <a:pt x="346" y="21"/>
                  </a:lnTo>
                  <a:lnTo>
                    <a:pt x="334" y="24"/>
                  </a:lnTo>
                  <a:lnTo>
                    <a:pt x="319" y="5"/>
                  </a:lnTo>
                  <a:lnTo>
                    <a:pt x="299" y="3"/>
                  </a:lnTo>
                  <a:lnTo>
                    <a:pt x="282" y="0"/>
                  </a:lnTo>
                  <a:close/>
                </a:path>
              </a:pathLst>
            </a:custGeom>
            <a:grpFill/>
            <a:ln w="8001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</p:grpSp>
      <p:sp>
        <p:nvSpPr>
          <p:cNvPr id="35880" name="Freeform 40"/>
          <p:cNvSpPr>
            <a:spLocks/>
          </p:cNvSpPr>
          <p:nvPr/>
        </p:nvSpPr>
        <p:spPr bwMode="auto">
          <a:xfrm>
            <a:off x="5580063" y="3716338"/>
            <a:ext cx="582612" cy="569912"/>
          </a:xfrm>
          <a:custGeom>
            <a:avLst/>
            <a:gdLst>
              <a:gd name="T0" fmla="*/ 2147483647 w 734"/>
              <a:gd name="T1" fmla="*/ 2147483647 h 719"/>
              <a:gd name="T2" fmla="*/ 0 w 734"/>
              <a:gd name="T3" fmla="*/ 2147483647 h 719"/>
              <a:gd name="T4" fmla="*/ 2147483647 w 734"/>
              <a:gd name="T5" fmla="*/ 2147483647 h 719"/>
              <a:gd name="T6" fmla="*/ 2147483647 w 734"/>
              <a:gd name="T7" fmla="*/ 2147483647 h 719"/>
              <a:gd name="T8" fmla="*/ 2147483647 w 734"/>
              <a:gd name="T9" fmla="*/ 2147483647 h 719"/>
              <a:gd name="T10" fmla="*/ 2147483647 w 734"/>
              <a:gd name="T11" fmla="*/ 2147483647 h 719"/>
              <a:gd name="T12" fmla="*/ 2147483647 w 734"/>
              <a:gd name="T13" fmla="*/ 2147483647 h 719"/>
              <a:gd name="T14" fmla="*/ 2147483647 w 734"/>
              <a:gd name="T15" fmla="*/ 2147483647 h 719"/>
              <a:gd name="T16" fmla="*/ 2147483647 w 734"/>
              <a:gd name="T17" fmla="*/ 2147483647 h 719"/>
              <a:gd name="T18" fmla="*/ 2147483647 w 734"/>
              <a:gd name="T19" fmla="*/ 2147483647 h 719"/>
              <a:gd name="T20" fmla="*/ 2147483647 w 734"/>
              <a:gd name="T21" fmla="*/ 2147483647 h 719"/>
              <a:gd name="T22" fmla="*/ 2147483647 w 734"/>
              <a:gd name="T23" fmla="*/ 2147483647 h 719"/>
              <a:gd name="T24" fmla="*/ 2147483647 w 734"/>
              <a:gd name="T25" fmla="*/ 2147483647 h 719"/>
              <a:gd name="T26" fmla="*/ 2147483647 w 734"/>
              <a:gd name="T27" fmla="*/ 2147483647 h 719"/>
              <a:gd name="T28" fmla="*/ 2147483647 w 734"/>
              <a:gd name="T29" fmla="*/ 2147483647 h 719"/>
              <a:gd name="T30" fmla="*/ 2147483647 w 734"/>
              <a:gd name="T31" fmla="*/ 2147483647 h 719"/>
              <a:gd name="T32" fmla="*/ 2147483647 w 734"/>
              <a:gd name="T33" fmla="*/ 2147483647 h 719"/>
              <a:gd name="T34" fmla="*/ 2147483647 w 734"/>
              <a:gd name="T35" fmla="*/ 2147483647 h 719"/>
              <a:gd name="T36" fmla="*/ 2147483647 w 734"/>
              <a:gd name="T37" fmla="*/ 2147483647 h 719"/>
              <a:gd name="T38" fmla="*/ 2147483647 w 734"/>
              <a:gd name="T39" fmla="*/ 2147483647 h 719"/>
              <a:gd name="T40" fmla="*/ 2147483647 w 734"/>
              <a:gd name="T41" fmla="*/ 2147483647 h 719"/>
              <a:gd name="T42" fmla="*/ 2147483647 w 734"/>
              <a:gd name="T43" fmla="*/ 2147483647 h 719"/>
              <a:gd name="T44" fmla="*/ 2147483647 w 734"/>
              <a:gd name="T45" fmla="*/ 2147483647 h 719"/>
              <a:gd name="T46" fmla="*/ 2147483647 w 734"/>
              <a:gd name="T47" fmla="*/ 2147483647 h 719"/>
              <a:gd name="T48" fmla="*/ 2147483647 w 734"/>
              <a:gd name="T49" fmla="*/ 2147483647 h 719"/>
              <a:gd name="T50" fmla="*/ 2147483647 w 734"/>
              <a:gd name="T51" fmla="*/ 2147483647 h 719"/>
              <a:gd name="T52" fmla="*/ 2147483647 w 734"/>
              <a:gd name="T53" fmla="*/ 2147483647 h 719"/>
              <a:gd name="T54" fmla="*/ 2147483647 w 734"/>
              <a:gd name="T55" fmla="*/ 2147483647 h 719"/>
              <a:gd name="T56" fmla="*/ 2147483647 w 734"/>
              <a:gd name="T57" fmla="*/ 2147483647 h 719"/>
              <a:gd name="T58" fmla="*/ 2147483647 w 734"/>
              <a:gd name="T59" fmla="*/ 2147483647 h 719"/>
              <a:gd name="T60" fmla="*/ 2147483647 w 734"/>
              <a:gd name="T61" fmla="*/ 2147483647 h 719"/>
              <a:gd name="T62" fmla="*/ 2147483647 w 734"/>
              <a:gd name="T63" fmla="*/ 2147483647 h 719"/>
              <a:gd name="T64" fmla="*/ 2147483647 w 734"/>
              <a:gd name="T65" fmla="*/ 2147483647 h 719"/>
              <a:gd name="T66" fmla="*/ 2147483647 w 734"/>
              <a:gd name="T67" fmla="*/ 2147483647 h 719"/>
              <a:gd name="T68" fmla="*/ 2147483647 w 734"/>
              <a:gd name="T69" fmla="*/ 2147483647 h 719"/>
              <a:gd name="T70" fmla="*/ 2147483647 w 734"/>
              <a:gd name="T71" fmla="*/ 2147483647 h 719"/>
              <a:gd name="T72" fmla="*/ 2147483647 w 734"/>
              <a:gd name="T73" fmla="*/ 2147483647 h 719"/>
              <a:gd name="T74" fmla="*/ 2147483647 w 734"/>
              <a:gd name="T75" fmla="*/ 2147483647 h 719"/>
              <a:gd name="T76" fmla="*/ 2147483647 w 734"/>
              <a:gd name="T77" fmla="*/ 2147483647 h 719"/>
              <a:gd name="T78" fmla="*/ 2147483647 w 734"/>
              <a:gd name="T79" fmla="*/ 2147483647 h 719"/>
              <a:gd name="T80" fmla="*/ 2147483647 w 734"/>
              <a:gd name="T81" fmla="*/ 2147483647 h 719"/>
              <a:gd name="T82" fmla="*/ 2147483647 w 734"/>
              <a:gd name="T83" fmla="*/ 2147483647 h 719"/>
              <a:gd name="T84" fmla="*/ 2147483647 w 734"/>
              <a:gd name="T85" fmla="*/ 2147483647 h 719"/>
              <a:gd name="T86" fmla="*/ 2147483647 w 734"/>
              <a:gd name="T87" fmla="*/ 2147483647 h 719"/>
              <a:gd name="T88" fmla="*/ 2147483647 w 734"/>
              <a:gd name="T89" fmla="*/ 2147483647 h 719"/>
              <a:gd name="T90" fmla="*/ 2147483647 w 734"/>
              <a:gd name="T91" fmla="*/ 2147483647 h 719"/>
              <a:gd name="T92" fmla="*/ 2147483647 w 734"/>
              <a:gd name="T93" fmla="*/ 2147483647 h 719"/>
              <a:gd name="T94" fmla="*/ 2147483647 w 734"/>
              <a:gd name="T95" fmla="*/ 2147483647 h 7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734"/>
              <a:gd name="T145" fmla="*/ 0 h 719"/>
              <a:gd name="T146" fmla="*/ 734 w 734"/>
              <a:gd name="T147" fmla="*/ 719 h 71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734" h="719">
                <a:moveTo>
                  <a:pt x="18" y="137"/>
                </a:moveTo>
                <a:lnTo>
                  <a:pt x="15" y="181"/>
                </a:lnTo>
                <a:lnTo>
                  <a:pt x="15" y="209"/>
                </a:lnTo>
                <a:lnTo>
                  <a:pt x="0" y="230"/>
                </a:lnTo>
                <a:lnTo>
                  <a:pt x="30" y="266"/>
                </a:lnTo>
                <a:lnTo>
                  <a:pt x="32" y="276"/>
                </a:lnTo>
                <a:lnTo>
                  <a:pt x="26" y="299"/>
                </a:lnTo>
                <a:lnTo>
                  <a:pt x="27" y="314"/>
                </a:lnTo>
                <a:lnTo>
                  <a:pt x="42" y="335"/>
                </a:lnTo>
                <a:lnTo>
                  <a:pt x="40" y="348"/>
                </a:lnTo>
                <a:lnTo>
                  <a:pt x="38" y="387"/>
                </a:lnTo>
                <a:lnTo>
                  <a:pt x="50" y="413"/>
                </a:lnTo>
                <a:lnTo>
                  <a:pt x="59" y="428"/>
                </a:lnTo>
                <a:lnTo>
                  <a:pt x="52" y="438"/>
                </a:lnTo>
                <a:lnTo>
                  <a:pt x="52" y="453"/>
                </a:lnTo>
                <a:lnTo>
                  <a:pt x="44" y="462"/>
                </a:lnTo>
                <a:lnTo>
                  <a:pt x="44" y="472"/>
                </a:lnTo>
                <a:lnTo>
                  <a:pt x="64" y="474"/>
                </a:lnTo>
                <a:lnTo>
                  <a:pt x="79" y="480"/>
                </a:lnTo>
                <a:lnTo>
                  <a:pt x="84" y="490"/>
                </a:lnTo>
                <a:lnTo>
                  <a:pt x="84" y="508"/>
                </a:lnTo>
                <a:lnTo>
                  <a:pt x="104" y="529"/>
                </a:lnTo>
                <a:lnTo>
                  <a:pt x="122" y="537"/>
                </a:lnTo>
                <a:lnTo>
                  <a:pt x="126" y="555"/>
                </a:lnTo>
                <a:lnTo>
                  <a:pt x="149" y="586"/>
                </a:lnTo>
                <a:lnTo>
                  <a:pt x="169" y="567"/>
                </a:lnTo>
                <a:lnTo>
                  <a:pt x="186" y="562"/>
                </a:lnTo>
                <a:lnTo>
                  <a:pt x="198" y="565"/>
                </a:lnTo>
                <a:lnTo>
                  <a:pt x="233" y="604"/>
                </a:lnTo>
                <a:lnTo>
                  <a:pt x="241" y="606"/>
                </a:lnTo>
                <a:lnTo>
                  <a:pt x="282" y="626"/>
                </a:lnTo>
                <a:lnTo>
                  <a:pt x="291" y="629"/>
                </a:lnTo>
                <a:lnTo>
                  <a:pt x="309" y="624"/>
                </a:lnTo>
                <a:lnTo>
                  <a:pt x="329" y="622"/>
                </a:lnTo>
                <a:lnTo>
                  <a:pt x="346" y="629"/>
                </a:lnTo>
                <a:lnTo>
                  <a:pt x="369" y="649"/>
                </a:lnTo>
                <a:lnTo>
                  <a:pt x="378" y="661"/>
                </a:lnTo>
                <a:lnTo>
                  <a:pt x="389" y="652"/>
                </a:lnTo>
                <a:lnTo>
                  <a:pt x="401" y="649"/>
                </a:lnTo>
                <a:lnTo>
                  <a:pt x="418" y="665"/>
                </a:lnTo>
                <a:lnTo>
                  <a:pt x="438" y="680"/>
                </a:lnTo>
                <a:lnTo>
                  <a:pt x="453" y="691"/>
                </a:lnTo>
                <a:lnTo>
                  <a:pt x="473" y="698"/>
                </a:lnTo>
                <a:lnTo>
                  <a:pt x="482" y="695"/>
                </a:lnTo>
                <a:lnTo>
                  <a:pt x="491" y="686"/>
                </a:lnTo>
                <a:lnTo>
                  <a:pt x="505" y="680"/>
                </a:lnTo>
                <a:lnTo>
                  <a:pt x="529" y="688"/>
                </a:lnTo>
                <a:lnTo>
                  <a:pt x="642" y="719"/>
                </a:lnTo>
                <a:lnTo>
                  <a:pt x="660" y="704"/>
                </a:lnTo>
                <a:lnTo>
                  <a:pt x="648" y="680"/>
                </a:lnTo>
                <a:lnTo>
                  <a:pt x="636" y="642"/>
                </a:lnTo>
                <a:lnTo>
                  <a:pt x="714" y="567"/>
                </a:lnTo>
                <a:lnTo>
                  <a:pt x="729" y="549"/>
                </a:lnTo>
                <a:lnTo>
                  <a:pt x="734" y="520"/>
                </a:lnTo>
                <a:lnTo>
                  <a:pt x="722" y="483"/>
                </a:lnTo>
                <a:lnTo>
                  <a:pt x="709" y="451"/>
                </a:lnTo>
                <a:lnTo>
                  <a:pt x="688" y="415"/>
                </a:lnTo>
                <a:lnTo>
                  <a:pt x="673" y="399"/>
                </a:lnTo>
                <a:lnTo>
                  <a:pt x="670" y="377"/>
                </a:lnTo>
                <a:lnTo>
                  <a:pt x="673" y="353"/>
                </a:lnTo>
                <a:lnTo>
                  <a:pt x="680" y="330"/>
                </a:lnTo>
                <a:lnTo>
                  <a:pt x="670" y="314"/>
                </a:lnTo>
                <a:lnTo>
                  <a:pt x="658" y="305"/>
                </a:lnTo>
                <a:lnTo>
                  <a:pt x="670" y="289"/>
                </a:lnTo>
                <a:lnTo>
                  <a:pt x="690" y="260"/>
                </a:lnTo>
                <a:lnTo>
                  <a:pt x="697" y="253"/>
                </a:lnTo>
                <a:lnTo>
                  <a:pt x="693" y="203"/>
                </a:lnTo>
                <a:lnTo>
                  <a:pt x="685" y="178"/>
                </a:lnTo>
                <a:lnTo>
                  <a:pt x="677" y="152"/>
                </a:lnTo>
                <a:lnTo>
                  <a:pt x="677" y="127"/>
                </a:lnTo>
                <a:lnTo>
                  <a:pt x="662" y="103"/>
                </a:lnTo>
                <a:lnTo>
                  <a:pt x="642" y="82"/>
                </a:lnTo>
                <a:lnTo>
                  <a:pt x="621" y="80"/>
                </a:lnTo>
                <a:lnTo>
                  <a:pt x="557" y="78"/>
                </a:lnTo>
                <a:lnTo>
                  <a:pt x="522" y="75"/>
                </a:lnTo>
                <a:lnTo>
                  <a:pt x="458" y="70"/>
                </a:lnTo>
                <a:lnTo>
                  <a:pt x="433" y="57"/>
                </a:lnTo>
                <a:lnTo>
                  <a:pt x="406" y="55"/>
                </a:lnTo>
                <a:lnTo>
                  <a:pt x="391" y="60"/>
                </a:lnTo>
                <a:lnTo>
                  <a:pt x="374" y="73"/>
                </a:lnTo>
                <a:lnTo>
                  <a:pt x="358" y="67"/>
                </a:lnTo>
                <a:lnTo>
                  <a:pt x="343" y="52"/>
                </a:lnTo>
                <a:lnTo>
                  <a:pt x="326" y="52"/>
                </a:lnTo>
                <a:lnTo>
                  <a:pt x="319" y="45"/>
                </a:lnTo>
                <a:lnTo>
                  <a:pt x="314" y="21"/>
                </a:lnTo>
                <a:lnTo>
                  <a:pt x="291" y="3"/>
                </a:lnTo>
                <a:lnTo>
                  <a:pt x="275" y="0"/>
                </a:lnTo>
                <a:lnTo>
                  <a:pt x="245" y="9"/>
                </a:lnTo>
                <a:lnTo>
                  <a:pt x="221" y="16"/>
                </a:lnTo>
                <a:lnTo>
                  <a:pt x="201" y="28"/>
                </a:lnTo>
                <a:lnTo>
                  <a:pt x="166" y="49"/>
                </a:lnTo>
                <a:lnTo>
                  <a:pt x="131" y="60"/>
                </a:lnTo>
                <a:lnTo>
                  <a:pt x="102" y="73"/>
                </a:lnTo>
                <a:lnTo>
                  <a:pt x="70" y="88"/>
                </a:lnTo>
                <a:lnTo>
                  <a:pt x="52" y="109"/>
                </a:lnTo>
                <a:lnTo>
                  <a:pt x="32" y="127"/>
                </a:lnTo>
                <a:lnTo>
                  <a:pt x="18" y="1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5881" name="Freeform 41"/>
          <p:cNvSpPr>
            <a:spLocks/>
          </p:cNvSpPr>
          <p:nvPr/>
        </p:nvSpPr>
        <p:spPr bwMode="auto">
          <a:xfrm>
            <a:off x="5940425" y="3573463"/>
            <a:ext cx="304800" cy="246062"/>
          </a:xfrm>
          <a:custGeom>
            <a:avLst/>
            <a:gdLst>
              <a:gd name="T0" fmla="*/ 2147483647 w 383"/>
              <a:gd name="T1" fmla="*/ 2147483647 h 311"/>
              <a:gd name="T2" fmla="*/ 0 w 383"/>
              <a:gd name="T3" fmla="*/ 2147483647 h 311"/>
              <a:gd name="T4" fmla="*/ 2147483647 w 383"/>
              <a:gd name="T5" fmla="*/ 2147483647 h 311"/>
              <a:gd name="T6" fmla="*/ 2147483647 w 383"/>
              <a:gd name="T7" fmla="*/ 2147483647 h 311"/>
              <a:gd name="T8" fmla="*/ 2147483647 w 383"/>
              <a:gd name="T9" fmla="*/ 2147483647 h 311"/>
              <a:gd name="T10" fmla="*/ 2147483647 w 383"/>
              <a:gd name="T11" fmla="*/ 2147483647 h 311"/>
              <a:gd name="T12" fmla="*/ 2147483647 w 383"/>
              <a:gd name="T13" fmla="*/ 2147483647 h 311"/>
              <a:gd name="T14" fmla="*/ 2147483647 w 383"/>
              <a:gd name="T15" fmla="*/ 2147483647 h 311"/>
              <a:gd name="T16" fmla="*/ 2147483647 w 383"/>
              <a:gd name="T17" fmla="*/ 2147483647 h 311"/>
              <a:gd name="T18" fmla="*/ 2147483647 w 383"/>
              <a:gd name="T19" fmla="*/ 2147483647 h 311"/>
              <a:gd name="T20" fmla="*/ 2147483647 w 383"/>
              <a:gd name="T21" fmla="*/ 2147483647 h 311"/>
              <a:gd name="T22" fmla="*/ 2147483647 w 383"/>
              <a:gd name="T23" fmla="*/ 2147483647 h 311"/>
              <a:gd name="T24" fmla="*/ 2147483647 w 383"/>
              <a:gd name="T25" fmla="*/ 2147483647 h 311"/>
              <a:gd name="T26" fmla="*/ 2147483647 w 383"/>
              <a:gd name="T27" fmla="*/ 2147483647 h 311"/>
              <a:gd name="T28" fmla="*/ 2147483647 w 383"/>
              <a:gd name="T29" fmla="*/ 2147483647 h 311"/>
              <a:gd name="T30" fmla="*/ 2147483647 w 383"/>
              <a:gd name="T31" fmla="*/ 2147483647 h 311"/>
              <a:gd name="T32" fmla="*/ 2147483647 w 383"/>
              <a:gd name="T33" fmla="*/ 2147483647 h 311"/>
              <a:gd name="T34" fmla="*/ 2147483647 w 383"/>
              <a:gd name="T35" fmla="*/ 2147483647 h 311"/>
              <a:gd name="T36" fmla="*/ 2147483647 w 383"/>
              <a:gd name="T37" fmla="*/ 2147483647 h 311"/>
              <a:gd name="T38" fmla="*/ 2147483647 w 383"/>
              <a:gd name="T39" fmla="*/ 2147483647 h 311"/>
              <a:gd name="T40" fmla="*/ 2147483647 w 383"/>
              <a:gd name="T41" fmla="*/ 2147483647 h 311"/>
              <a:gd name="T42" fmla="*/ 2147483647 w 383"/>
              <a:gd name="T43" fmla="*/ 2147483647 h 311"/>
              <a:gd name="T44" fmla="*/ 2147483647 w 383"/>
              <a:gd name="T45" fmla="*/ 2147483647 h 311"/>
              <a:gd name="T46" fmla="*/ 2147483647 w 383"/>
              <a:gd name="T47" fmla="*/ 2147483647 h 311"/>
              <a:gd name="T48" fmla="*/ 2147483647 w 383"/>
              <a:gd name="T49" fmla="*/ 2147483647 h 311"/>
              <a:gd name="T50" fmla="*/ 2147483647 w 383"/>
              <a:gd name="T51" fmla="*/ 2147483647 h 311"/>
              <a:gd name="T52" fmla="*/ 2147483647 w 383"/>
              <a:gd name="T53" fmla="*/ 2147483647 h 311"/>
              <a:gd name="T54" fmla="*/ 2147483647 w 383"/>
              <a:gd name="T55" fmla="*/ 2147483647 h 311"/>
              <a:gd name="T56" fmla="*/ 2147483647 w 383"/>
              <a:gd name="T57" fmla="*/ 2147483647 h 311"/>
              <a:gd name="T58" fmla="*/ 2147483647 w 383"/>
              <a:gd name="T59" fmla="*/ 2147483647 h 311"/>
              <a:gd name="T60" fmla="*/ 2147483647 w 383"/>
              <a:gd name="T61" fmla="*/ 2147483647 h 311"/>
              <a:gd name="T62" fmla="*/ 2147483647 w 383"/>
              <a:gd name="T63" fmla="*/ 2147483647 h 311"/>
              <a:gd name="T64" fmla="*/ 2147483647 w 383"/>
              <a:gd name="T65" fmla="*/ 2147483647 h 311"/>
              <a:gd name="T66" fmla="*/ 2147483647 w 383"/>
              <a:gd name="T67" fmla="*/ 2147483647 h 311"/>
              <a:gd name="T68" fmla="*/ 2147483647 w 383"/>
              <a:gd name="T69" fmla="*/ 2147483647 h 311"/>
              <a:gd name="T70" fmla="*/ 2147483647 w 383"/>
              <a:gd name="T71" fmla="*/ 2147483647 h 311"/>
              <a:gd name="T72" fmla="*/ 2147483647 w 383"/>
              <a:gd name="T73" fmla="*/ 2147483647 h 311"/>
              <a:gd name="T74" fmla="*/ 2147483647 w 383"/>
              <a:gd name="T75" fmla="*/ 2147483647 h 311"/>
              <a:gd name="T76" fmla="*/ 2147483647 w 383"/>
              <a:gd name="T77" fmla="*/ 0 h 311"/>
              <a:gd name="T78" fmla="*/ 2147483647 w 383"/>
              <a:gd name="T79" fmla="*/ 0 h 311"/>
              <a:gd name="T80" fmla="*/ 2147483647 w 383"/>
              <a:gd name="T81" fmla="*/ 2147483647 h 311"/>
              <a:gd name="T82" fmla="*/ 2147483647 w 383"/>
              <a:gd name="T83" fmla="*/ 2147483647 h 311"/>
              <a:gd name="T84" fmla="*/ 2147483647 w 383"/>
              <a:gd name="T85" fmla="*/ 2147483647 h 311"/>
              <a:gd name="T86" fmla="*/ 2147483647 w 383"/>
              <a:gd name="T87" fmla="*/ 2147483647 h 311"/>
              <a:gd name="T88" fmla="*/ 2147483647 w 383"/>
              <a:gd name="T89" fmla="*/ 2147483647 h 311"/>
              <a:gd name="T90" fmla="*/ 2147483647 w 383"/>
              <a:gd name="T91" fmla="*/ 2147483647 h 311"/>
              <a:gd name="T92" fmla="*/ 2147483647 w 383"/>
              <a:gd name="T93" fmla="*/ 2147483647 h 311"/>
              <a:gd name="T94" fmla="*/ 2147483647 w 383"/>
              <a:gd name="T95" fmla="*/ 2147483647 h 311"/>
              <a:gd name="T96" fmla="*/ 2147483647 w 383"/>
              <a:gd name="T97" fmla="*/ 0 h 311"/>
              <a:gd name="T98" fmla="*/ 2147483647 w 383"/>
              <a:gd name="T99" fmla="*/ 2147483647 h 311"/>
              <a:gd name="T100" fmla="*/ 2147483647 w 383"/>
              <a:gd name="T101" fmla="*/ 2147483647 h 311"/>
              <a:gd name="T102" fmla="*/ 2147483647 w 383"/>
              <a:gd name="T103" fmla="*/ 2147483647 h 31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383"/>
              <a:gd name="T157" fmla="*/ 0 h 311"/>
              <a:gd name="T158" fmla="*/ 383 w 383"/>
              <a:gd name="T159" fmla="*/ 311 h 31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383" h="311">
                <a:moveTo>
                  <a:pt x="2" y="33"/>
                </a:moveTo>
                <a:lnTo>
                  <a:pt x="0" y="43"/>
                </a:lnTo>
                <a:lnTo>
                  <a:pt x="5" y="79"/>
                </a:lnTo>
                <a:lnTo>
                  <a:pt x="22" y="133"/>
                </a:lnTo>
                <a:lnTo>
                  <a:pt x="37" y="149"/>
                </a:lnTo>
                <a:lnTo>
                  <a:pt x="72" y="163"/>
                </a:lnTo>
                <a:lnTo>
                  <a:pt x="86" y="167"/>
                </a:lnTo>
                <a:lnTo>
                  <a:pt x="89" y="185"/>
                </a:lnTo>
                <a:lnTo>
                  <a:pt x="89" y="215"/>
                </a:lnTo>
                <a:lnTo>
                  <a:pt x="124" y="252"/>
                </a:lnTo>
                <a:lnTo>
                  <a:pt x="145" y="263"/>
                </a:lnTo>
                <a:lnTo>
                  <a:pt x="156" y="268"/>
                </a:lnTo>
                <a:lnTo>
                  <a:pt x="185" y="306"/>
                </a:lnTo>
                <a:lnTo>
                  <a:pt x="195" y="299"/>
                </a:lnTo>
                <a:lnTo>
                  <a:pt x="215" y="296"/>
                </a:lnTo>
                <a:lnTo>
                  <a:pt x="237" y="311"/>
                </a:lnTo>
                <a:lnTo>
                  <a:pt x="255" y="302"/>
                </a:lnTo>
                <a:lnTo>
                  <a:pt x="279" y="272"/>
                </a:lnTo>
                <a:lnTo>
                  <a:pt x="296" y="263"/>
                </a:lnTo>
                <a:lnTo>
                  <a:pt x="313" y="270"/>
                </a:lnTo>
                <a:lnTo>
                  <a:pt x="324" y="266"/>
                </a:lnTo>
                <a:lnTo>
                  <a:pt x="325" y="254"/>
                </a:lnTo>
                <a:lnTo>
                  <a:pt x="328" y="196"/>
                </a:lnTo>
                <a:lnTo>
                  <a:pt x="339" y="178"/>
                </a:lnTo>
                <a:lnTo>
                  <a:pt x="339" y="152"/>
                </a:lnTo>
                <a:lnTo>
                  <a:pt x="343" y="142"/>
                </a:lnTo>
                <a:lnTo>
                  <a:pt x="363" y="127"/>
                </a:lnTo>
                <a:lnTo>
                  <a:pt x="383" y="124"/>
                </a:lnTo>
                <a:lnTo>
                  <a:pt x="383" y="95"/>
                </a:lnTo>
                <a:lnTo>
                  <a:pt x="377" y="72"/>
                </a:lnTo>
                <a:lnTo>
                  <a:pt x="363" y="64"/>
                </a:lnTo>
                <a:lnTo>
                  <a:pt x="356" y="67"/>
                </a:lnTo>
                <a:lnTo>
                  <a:pt x="331" y="43"/>
                </a:lnTo>
                <a:lnTo>
                  <a:pt x="316" y="26"/>
                </a:lnTo>
                <a:lnTo>
                  <a:pt x="299" y="26"/>
                </a:lnTo>
                <a:lnTo>
                  <a:pt x="264" y="26"/>
                </a:lnTo>
                <a:lnTo>
                  <a:pt x="257" y="21"/>
                </a:lnTo>
                <a:lnTo>
                  <a:pt x="249" y="3"/>
                </a:lnTo>
                <a:lnTo>
                  <a:pt x="240" y="0"/>
                </a:lnTo>
                <a:lnTo>
                  <a:pt x="209" y="0"/>
                </a:lnTo>
                <a:lnTo>
                  <a:pt x="197" y="15"/>
                </a:lnTo>
                <a:lnTo>
                  <a:pt x="185" y="13"/>
                </a:lnTo>
                <a:lnTo>
                  <a:pt x="165" y="8"/>
                </a:lnTo>
                <a:lnTo>
                  <a:pt x="156" y="6"/>
                </a:lnTo>
                <a:lnTo>
                  <a:pt x="141" y="10"/>
                </a:lnTo>
                <a:lnTo>
                  <a:pt x="131" y="18"/>
                </a:lnTo>
                <a:lnTo>
                  <a:pt x="111" y="10"/>
                </a:lnTo>
                <a:lnTo>
                  <a:pt x="69" y="3"/>
                </a:lnTo>
                <a:lnTo>
                  <a:pt x="58" y="0"/>
                </a:lnTo>
                <a:lnTo>
                  <a:pt x="46" y="10"/>
                </a:lnTo>
                <a:lnTo>
                  <a:pt x="26" y="24"/>
                </a:lnTo>
                <a:lnTo>
                  <a:pt x="2" y="3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5961063" y="3263900"/>
            <a:ext cx="306387" cy="211138"/>
            <a:chOff x="3659" y="1672"/>
            <a:chExt cx="193" cy="133"/>
          </a:xfrm>
          <a:solidFill>
            <a:schemeClr val="bg1">
              <a:lumMod val="75000"/>
            </a:schemeClr>
          </a:solidFill>
        </p:grpSpPr>
        <p:sp>
          <p:nvSpPr>
            <p:cNvPr id="1144" name="Freeform 43"/>
            <p:cNvSpPr>
              <a:spLocks/>
            </p:cNvSpPr>
            <p:nvPr/>
          </p:nvSpPr>
          <p:spPr bwMode="auto">
            <a:xfrm>
              <a:off x="3668" y="1716"/>
              <a:ext cx="29" cy="26"/>
            </a:xfrm>
            <a:custGeom>
              <a:avLst/>
              <a:gdLst>
                <a:gd name="T0" fmla="*/ 0 w 59"/>
                <a:gd name="T1" fmla="*/ 0 h 52"/>
                <a:gd name="T2" fmla="*/ 0 w 59"/>
                <a:gd name="T3" fmla="*/ 1 h 52"/>
                <a:gd name="T4" fmla="*/ 0 w 59"/>
                <a:gd name="T5" fmla="*/ 1 h 52"/>
                <a:gd name="T6" fmla="*/ 0 w 59"/>
                <a:gd name="T7" fmla="*/ 1 h 52"/>
                <a:gd name="T8" fmla="*/ 0 w 59"/>
                <a:gd name="T9" fmla="*/ 1 h 52"/>
                <a:gd name="T10" fmla="*/ 0 w 59"/>
                <a:gd name="T11" fmla="*/ 1 h 52"/>
                <a:gd name="T12" fmla="*/ 0 w 59"/>
                <a:gd name="T13" fmla="*/ 1 h 52"/>
                <a:gd name="T14" fmla="*/ 0 w 59"/>
                <a:gd name="T15" fmla="*/ 1 h 52"/>
                <a:gd name="T16" fmla="*/ 0 w 59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"/>
                <a:gd name="T28" fmla="*/ 0 h 52"/>
                <a:gd name="T29" fmla="*/ 59 w 59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" h="52">
                  <a:moveTo>
                    <a:pt x="35" y="0"/>
                  </a:moveTo>
                  <a:lnTo>
                    <a:pt x="8" y="18"/>
                  </a:lnTo>
                  <a:lnTo>
                    <a:pt x="0" y="28"/>
                  </a:lnTo>
                  <a:lnTo>
                    <a:pt x="18" y="33"/>
                  </a:lnTo>
                  <a:lnTo>
                    <a:pt x="32" y="52"/>
                  </a:lnTo>
                  <a:lnTo>
                    <a:pt x="45" y="39"/>
                  </a:lnTo>
                  <a:lnTo>
                    <a:pt x="59" y="28"/>
                  </a:lnTo>
                  <a:lnTo>
                    <a:pt x="47" y="1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45" name="Freeform 44"/>
            <p:cNvSpPr>
              <a:spLocks/>
            </p:cNvSpPr>
            <p:nvPr/>
          </p:nvSpPr>
          <p:spPr bwMode="auto">
            <a:xfrm>
              <a:off x="3659" y="1746"/>
              <a:ext cx="43" cy="46"/>
            </a:xfrm>
            <a:custGeom>
              <a:avLst/>
              <a:gdLst>
                <a:gd name="T0" fmla="*/ 0 w 87"/>
                <a:gd name="T1" fmla="*/ 0 h 93"/>
                <a:gd name="T2" fmla="*/ 0 w 87"/>
                <a:gd name="T3" fmla="*/ 0 h 93"/>
                <a:gd name="T4" fmla="*/ 0 w 87"/>
                <a:gd name="T5" fmla="*/ 0 h 93"/>
                <a:gd name="T6" fmla="*/ 0 w 87"/>
                <a:gd name="T7" fmla="*/ 0 h 93"/>
                <a:gd name="T8" fmla="*/ 0 w 87"/>
                <a:gd name="T9" fmla="*/ 0 h 93"/>
                <a:gd name="T10" fmla="*/ 0 w 87"/>
                <a:gd name="T11" fmla="*/ 0 h 93"/>
                <a:gd name="T12" fmla="*/ 0 w 87"/>
                <a:gd name="T13" fmla="*/ 0 h 93"/>
                <a:gd name="T14" fmla="*/ 0 w 87"/>
                <a:gd name="T15" fmla="*/ 0 h 93"/>
                <a:gd name="T16" fmla="*/ 0 w 87"/>
                <a:gd name="T17" fmla="*/ 0 h 93"/>
                <a:gd name="T18" fmla="*/ 0 w 87"/>
                <a:gd name="T19" fmla="*/ 0 h 93"/>
                <a:gd name="T20" fmla="*/ 0 w 87"/>
                <a:gd name="T21" fmla="*/ 0 h 93"/>
                <a:gd name="T22" fmla="*/ 0 w 87"/>
                <a:gd name="T23" fmla="*/ 0 h 93"/>
                <a:gd name="T24" fmla="*/ 0 w 87"/>
                <a:gd name="T25" fmla="*/ 0 h 93"/>
                <a:gd name="T26" fmla="*/ 0 w 87"/>
                <a:gd name="T27" fmla="*/ 0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7"/>
                <a:gd name="T43" fmla="*/ 0 h 93"/>
                <a:gd name="T44" fmla="*/ 87 w 87"/>
                <a:gd name="T45" fmla="*/ 93 h 9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7" h="93">
                  <a:moveTo>
                    <a:pt x="72" y="0"/>
                  </a:moveTo>
                  <a:lnTo>
                    <a:pt x="43" y="5"/>
                  </a:lnTo>
                  <a:lnTo>
                    <a:pt x="32" y="0"/>
                  </a:lnTo>
                  <a:lnTo>
                    <a:pt x="15" y="23"/>
                  </a:lnTo>
                  <a:lnTo>
                    <a:pt x="8" y="18"/>
                  </a:lnTo>
                  <a:lnTo>
                    <a:pt x="0" y="33"/>
                  </a:lnTo>
                  <a:lnTo>
                    <a:pt x="9" y="42"/>
                  </a:lnTo>
                  <a:lnTo>
                    <a:pt x="9" y="80"/>
                  </a:lnTo>
                  <a:lnTo>
                    <a:pt x="17" y="93"/>
                  </a:lnTo>
                  <a:lnTo>
                    <a:pt x="62" y="42"/>
                  </a:lnTo>
                  <a:lnTo>
                    <a:pt x="79" y="42"/>
                  </a:lnTo>
                  <a:lnTo>
                    <a:pt x="87" y="28"/>
                  </a:lnTo>
                  <a:lnTo>
                    <a:pt x="84" y="2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46" name="Freeform 45"/>
            <p:cNvSpPr>
              <a:spLocks/>
            </p:cNvSpPr>
            <p:nvPr/>
          </p:nvSpPr>
          <p:spPr bwMode="auto">
            <a:xfrm>
              <a:off x="3709" y="1672"/>
              <a:ext cx="143" cy="133"/>
            </a:xfrm>
            <a:custGeom>
              <a:avLst/>
              <a:gdLst>
                <a:gd name="T0" fmla="*/ 1 w 286"/>
                <a:gd name="T1" fmla="*/ 1 h 265"/>
                <a:gd name="T2" fmla="*/ 1 w 286"/>
                <a:gd name="T3" fmla="*/ 1 h 265"/>
                <a:gd name="T4" fmla="*/ 1 w 286"/>
                <a:gd name="T5" fmla="*/ 1 h 265"/>
                <a:gd name="T6" fmla="*/ 1 w 286"/>
                <a:gd name="T7" fmla="*/ 1 h 265"/>
                <a:gd name="T8" fmla="*/ 1 w 286"/>
                <a:gd name="T9" fmla="*/ 1 h 265"/>
                <a:gd name="T10" fmla="*/ 1 w 286"/>
                <a:gd name="T11" fmla="*/ 1 h 265"/>
                <a:gd name="T12" fmla="*/ 1 w 286"/>
                <a:gd name="T13" fmla="*/ 1 h 265"/>
                <a:gd name="T14" fmla="*/ 1 w 286"/>
                <a:gd name="T15" fmla="*/ 1 h 265"/>
                <a:gd name="T16" fmla="*/ 1 w 286"/>
                <a:gd name="T17" fmla="*/ 1 h 265"/>
                <a:gd name="T18" fmla="*/ 1 w 286"/>
                <a:gd name="T19" fmla="*/ 1 h 265"/>
                <a:gd name="T20" fmla="*/ 1 w 286"/>
                <a:gd name="T21" fmla="*/ 1 h 265"/>
                <a:gd name="T22" fmla="*/ 1 w 286"/>
                <a:gd name="T23" fmla="*/ 1 h 265"/>
                <a:gd name="T24" fmla="*/ 1 w 286"/>
                <a:gd name="T25" fmla="*/ 1 h 265"/>
                <a:gd name="T26" fmla="*/ 1 w 286"/>
                <a:gd name="T27" fmla="*/ 1 h 265"/>
                <a:gd name="T28" fmla="*/ 1 w 286"/>
                <a:gd name="T29" fmla="*/ 1 h 265"/>
                <a:gd name="T30" fmla="*/ 1 w 286"/>
                <a:gd name="T31" fmla="*/ 1 h 265"/>
                <a:gd name="T32" fmla="*/ 1 w 286"/>
                <a:gd name="T33" fmla="*/ 1 h 265"/>
                <a:gd name="T34" fmla="*/ 1 w 286"/>
                <a:gd name="T35" fmla="*/ 1 h 265"/>
                <a:gd name="T36" fmla="*/ 1 w 286"/>
                <a:gd name="T37" fmla="*/ 1 h 265"/>
                <a:gd name="T38" fmla="*/ 1 w 286"/>
                <a:gd name="T39" fmla="*/ 1 h 265"/>
                <a:gd name="T40" fmla="*/ 1 w 286"/>
                <a:gd name="T41" fmla="*/ 0 h 265"/>
                <a:gd name="T42" fmla="*/ 1 w 286"/>
                <a:gd name="T43" fmla="*/ 1 h 265"/>
                <a:gd name="T44" fmla="*/ 1 w 286"/>
                <a:gd name="T45" fmla="*/ 1 h 265"/>
                <a:gd name="T46" fmla="*/ 1 w 286"/>
                <a:gd name="T47" fmla="*/ 1 h 265"/>
                <a:gd name="T48" fmla="*/ 1 w 286"/>
                <a:gd name="T49" fmla="*/ 1 h 265"/>
                <a:gd name="T50" fmla="*/ 1 w 286"/>
                <a:gd name="T51" fmla="*/ 1 h 265"/>
                <a:gd name="T52" fmla="*/ 1 w 286"/>
                <a:gd name="T53" fmla="*/ 1 h 265"/>
                <a:gd name="T54" fmla="*/ 0 w 286"/>
                <a:gd name="T55" fmla="*/ 1 h 265"/>
                <a:gd name="T56" fmla="*/ 1 w 286"/>
                <a:gd name="T57" fmla="*/ 1 h 265"/>
                <a:gd name="T58" fmla="*/ 1 w 286"/>
                <a:gd name="T59" fmla="*/ 1 h 265"/>
                <a:gd name="T60" fmla="*/ 1 w 286"/>
                <a:gd name="T61" fmla="*/ 1 h 265"/>
                <a:gd name="T62" fmla="*/ 1 w 286"/>
                <a:gd name="T63" fmla="*/ 1 h 265"/>
                <a:gd name="T64" fmla="*/ 1 w 286"/>
                <a:gd name="T65" fmla="*/ 1 h 265"/>
                <a:gd name="T66" fmla="*/ 1 w 286"/>
                <a:gd name="T67" fmla="*/ 1 h 265"/>
                <a:gd name="T68" fmla="*/ 1 w 286"/>
                <a:gd name="T69" fmla="*/ 1 h 265"/>
                <a:gd name="T70" fmla="*/ 1 w 286"/>
                <a:gd name="T71" fmla="*/ 1 h 265"/>
                <a:gd name="T72" fmla="*/ 1 w 286"/>
                <a:gd name="T73" fmla="*/ 1 h 265"/>
                <a:gd name="T74" fmla="*/ 1 w 286"/>
                <a:gd name="T75" fmla="*/ 1 h 265"/>
                <a:gd name="T76" fmla="*/ 1 w 286"/>
                <a:gd name="T77" fmla="*/ 1 h 265"/>
                <a:gd name="T78" fmla="*/ 1 w 286"/>
                <a:gd name="T79" fmla="*/ 1 h 265"/>
                <a:gd name="T80" fmla="*/ 1 w 286"/>
                <a:gd name="T81" fmla="*/ 1 h 265"/>
                <a:gd name="T82" fmla="*/ 1 w 286"/>
                <a:gd name="T83" fmla="*/ 1 h 265"/>
                <a:gd name="T84" fmla="*/ 1 w 286"/>
                <a:gd name="T85" fmla="*/ 1 h 265"/>
                <a:gd name="T86" fmla="*/ 1 w 286"/>
                <a:gd name="T87" fmla="*/ 1 h 265"/>
                <a:gd name="T88" fmla="*/ 1 w 286"/>
                <a:gd name="T89" fmla="*/ 1 h 265"/>
                <a:gd name="T90" fmla="*/ 1 w 286"/>
                <a:gd name="T91" fmla="*/ 1 h 2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86"/>
                <a:gd name="T139" fmla="*/ 0 h 265"/>
                <a:gd name="T140" fmla="*/ 286 w 286"/>
                <a:gd name="T141" fmla="*/ 265 h 26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86" h="265">
                  <a:moveTo>
                    <a:pt x="276" y="250"/>
                  </a:moveTo>
                  <a:lnTo>
                    <a:pt x="274" y="234"/>
                  </a:lnTo>
                  <a:lnTo>
                    <a:pt x="283" y="221"/>
                  </a:lnTo>
                  <a:lnTo>
                    <a:pt x="283" y="201"/>
                  </a:lnTo>
                  <a:lnTo>
                    <a:pt x="263" y="186"/>
                  </a:lnTo>
                  <a:lnTo>
                    <a:pt x="256" y="177"/>
                  </a:lnTo>
                  <a:lnTo>
                    <a:pt x="251" y="151"/>
                  </a:lnTo>
                  <a:lnTo>
                    <a:pt x="239" y="129"/>
                  </a:lnTo>
                  <a:lnTo>
                    <a:pt x="226" y="111"/>
                  </a:lnTo>
                  <a:lnTo>
                    <a:pt x="226" y="95"/>
                  </a:lnTo>
                  <a:lnTo>
                    <a:pt x="234" y="84"/>
                  </a:lnTo>
                  <a:lnTo>
                    <a:pt x="266" y="87"/>
                  </a:lnTo>
                  <a:lnTo>
                    <a:pt x="278" y="72"/>
                  </a:lnTo>
                  <a:lnTo>
                    <a:pt x="286" y="33"/>
                  </a:lnTo>
                  <a:lnTo>
                    <a:pt x="283" y="20"/>
                  </a:lnTo>
                  <a:lnTo>
                    <a:pt x="268" y="18"/>
                  </a:lnTo>
                  <a:lnTo>
                    <a:pt x="242" y="20"/>
                  </a:lnTo>
                  <a:lnTo>
                    <a:pt x="204" y="20"/>
                  </a:lnTo>
                  <a:lnTo>
                    <a:pt x="176" y="8"/>
                  </a:lnTo>
                  <a:lnTo>
                    <a:pt x="156" y="2"/>
                  </a:lnTo>
                  <a:lnTo>
                    <a:pt x="139" y="0"/>
                  </a:lnTo>
                  <a:lnTo>
                    <a:pt x="122" y="23"/>
                  </a:lnTo>
                  <a:lnTo>
                    <a:pt x="102" y="38"/>
                  </a:lnTo>
                  <a:lnTo>
                    <a:pt x="72" y="36"/>
                  </a:lnTo>
                  <a:lnTo>
                    <a:pt x="55" y="48"/>
                  </a:lnTo>
                  <a:lnTo>
                    <a:pt x="27" y="77"/>
                  </a:lnTo>
                  <a:lnTo>
                    <a:pt x="6" y="95"/>
                  </a:lnTo>
                  <a:lnTo>
                    <a:pt x="0" y="108"/>
                  </a:lnTo>
                  <a:lnTo>
                    <a:pt x="12" y="132"/>
                  </a:lnTo>
                  <a:lnTo>
                    <a:pt x="26" y="162"/>
                  </a:lnTo>
                  <a:lnTo>
                    <a:pt x="40" y="180"/>
                  </a:lnTo>
                  <a:lnTo>
                    <a:pt x="55" y="175"/>
                  </a:lnTo>
                  <a:lnTo>
                    <a:pt x="80" y="165"/>
                  </a:lnTo>
                  <a:lnTo>
                    <a:pt x="78" y="190"/>
                  </a:lnTo>
                  <a:lnTo>
                    <a:pt x="70" y="221"/>
                  </a:lnTo>
                  <a:lnTo>
                    <a:pt x="72" y="226"/>
                  </a:lnTo>
                  <a:lnTo>
                    <a:pt x="84" y="226"/>
                  </a:lnTo>
                  <a:lnTo>
                    <a:pt x="102" y="221"/>
                  </a:lnTo>
                  <a:lnTo>
                    <a:pt x="139" y="225"/>
                  </a:lnTo>
                  <a:lnTo>
                    <a:pt x="150" y="239"/>
                  </a:lnTo>
                  <a:lnTo>
                    <a:pt x="171" y="247"/>
                  </a:lnTo>
                  <a:lnTo>
                    <a:pt x="188" y="265"/>
                  </a:lnTo>
                  <a:lnTo>
                    <a:pt x="200" y="262"/>
                  </a:lnTo>
                  <a:lnTo>
                    <a:pt x="223" y="250"/>
                  </a:lnTo>
                  <a:lnTo>
                    <a:pt x="246" y="247"/>
                  </a:lnTo>
                  <a:lnTo>
                    <a:pt x="276" y="25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</p:grpSp>
      <p:grpSp>
        <p:nvGrpSpPr>
          <p:cNvPr id="7" name="Group 46"/>
          <p:cNvGrpSpPr>
            <a:grpSpLocks/>
          </p:cNvGrpSpPr>
          <p:nvPr/>
        </p:nvGrpSpPr>
        <p:grpSpPr bwMode="auto">
          <a:xfrm>
            <a:off x="5867400" y="2268538"/>
            <a:ext cx="492125" cy="993775"/>
            <a:chOff x="3600" y="1045"/>
            <a:chExt cx="310" cy="626"/>
          </a:xfrm>
          <a:solidFill>
            <a:schemeClr val="bg1">
              <a:lumMod val="75000"/>
            </a:schemeClr>
          </a:solidFill>
        </p:grpSpPr>
        <p:grpSp>
          <p:nvGrpSpPr>
            <p:cNvPr id="8" name="Group 47"/>
            <p:cNvGrpSpPr>
              <a:grpSpLocks/>
            </p:cNvGrpSpPr>
            <p:nvPr/>
          </p:nvGrpSpPr>
          <p:grpSpPr bwMode="auto">
            <a:xfrm>
              <a:off x="3600" y="1045"/>
              <a:ext cx="310" cy="626"/>
              <a:chOff x="3600" y="1045"/>
              <a:chExt cx="310" cy="626"/>
            </a:xfrm>
            <a:grpFill/>
          </p:grpSpPr>
          <p:sp>
            <p:nvSpPr>
              <p:cNvPr id="1142" name="Freeform 48"/>
              <p:cNvSpPr>
                <a:spLocks/>
              </p:cNvSpPr>
              <p:nvPr/>
            </p:nvSpPr>
            <p:spPr bwMode="auto">
              <a:xfrm>
                <a:off x="3600" y="1633"/>
                <a:ext cx="18" cy="18"/>
              </a:xfrm>
              <a:custGeom>
                <a:avLst/>
                <a:gdLst>
                  <a:gd name="T0" fmla="*/ 0 w 38"/>
                  <a:gd name="T1" fmla="*/ 0 h 36"/>
                  <a:gd name="T2" fmla="*/ 0 w 38"/>
                  <a:gd name="T3" fmla="*/ 1 h 36"/>
                  <a:gd name="T4" fmla="*/ 0 w 38"/>
                  <a:gd name="T5" fmla="*/ 1 h 36"/>
                  <a:gd name="T6" fmla="*/ 0 w 38"/>
                  <a:gd name="T7" fmla="*/ 1 h 36"/>
                  <a:gd name="T8" fmla="*/ 0 w 38"/>
                  <a:gd name="T9" fmla="*/ 1 h 36"/>
                  <a:gd name="T10" fmla="*/ 0 w 38"/>
                  <a:gd name="T11" fmla="*/ 1 h 36"/>
                  <a:gd name="T12" fmla="*/ 0 w 38"/>
                  <a:gd name="T13" fmla="*/ 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36"/>
                  <a:gd name="T23" fmla="*/ 38 w 3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36">
                    <a:moveTo>
                      <a:pt x="32" y="0"/>
                    </a:moveTo>
                    <a:lnTo>
                      <a:pt x="18" y="9"/>
                    </a:lnTo>
                    <a:lnTo>
                      <a:pt x="0" y="24"/>
                    </a:lnTo>
                    <a:lnTo>
                      <a:pt x="3" y="36"/>
                    </a:lnTo>
                    <a:lnTo>
                      <a:pt x="12" y="36"/>
                    </a:lnTo>
                    <a:lnTo>
                      <a:pt x="38" y="18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43" name="Freeform 49"/>
              <p:cNvSpPr>
                <a:spLocks/>
              </p:cNvSpPr>
              <p:nvPr/>
            </p:nvSpPr>
            <p:spPr bwMode="auto">
              <a:xfrm>
                <a:off x="3618" y="1045"/>
                <a:ext cx="292" cy="626"/>
              </a:xfrm>
              <a:custGeom>
                <a:avLst/>
                <a:gdLst>
                  <a:gd name="T0" fmla="*/ 1 w 583"/>
                  <a:gd name="T1" fmla="*/ 0 h 1253"/>
                  <a:gd name="T2" fmla="*/ 1 w 583"/>
                  <a:gd name="T3" fmla="*/ 0 h 1253"/>
                  <a:gd name="T4" fmla="*/ 1 w 583"/>
                  <a:gd name="T5" fmla="*/ 0 h 1253"/>
                  <a:gd name="T6" fmla="*/ 1 w 583"/>
                  <a:gd name="T7" fmla="*/ 0 h 1253"/>
                  <a:gd name="T8" fmla="*/ 1 w 583"/>
                  <a:gd name="T9" fmla="*/ 0 h 1253"/>
                  <a:gd name="T10" fmla="*/ 1 w 583"/>
                  <a:gd name="T11" fmla="*/ 0 h 1253"/>
                  <a:gd name="T12" fmla="*/ 1 w 583"/>
                  <a:gd name="T13" fmla="*/ 0 h 1253"/>
                  <a:gd name="T14" fmla="*/ 1 w 583"/>
                  <a:gd name="T15" fmla="*/ 0 h 1253"/>
                  <a:gd name="T16" fmla="*/ 1 w 583"/>
                  <a:gd name="T17" fmla="*/ 0 h 1253"/>
                  <a:gd name="T18" fmla="*/ 1 w 583"/>
                  <a:gd name="T19" fmla="*/ 0 h 1253"/>
                  <a:gd name="T20" fmla="*/ 1 w 583"/>
                  <a:gd name="T21" fmla="*/ 0 h 1253"/>
                  <a:gd name="T22" fmla="*/ 1 w 583"/>
                  <a:gd name="T23" fmla="*/ 0 h 1253"/>
                  <a:gd name="T24" fmla="*/ 1 w 583"/>
                  <a:gd name="T25" fmla="*/ 0 h 1253"/>
                  <a:gd name="T26" fmla="*/ 1 w 583"/>
                  <a:gd name="T27" fmla="*/ 0 h 1253"/>
                  <a:gd name="T28" fmla="*/ 1 w 583"/>
                  <a:gd name="T29" fmla="*/ 0 h 1253"/>
                  <a:gd name="T30" fmla="*/ 1 w 583"/>
                  <a:gd name="T31" fmla="*/ 0 h 1253"/>
                  <a:gd name="T32" fmla="*/ 1 w 583"/>
                  <a:gd name="T33" fmla="*/ 0 h 1253"/>
                  <a:gd name="T34" fmla="*/ 1 w 583"/>
                  <a:gd name="T35" fmla="*/ 0 h 1253"/>
                  <a:gd name="T36" fmla="*/ 1 w 583"/>
                  <a:gd name="T37" fmla="*/ 0 h 1253"/>
                  <a:gd name="T38" fmla="*/ 1 w 583"/>
                  <a:gd name="T39" fmla="*/ 0 h 1253"/>
                  <a:gd name="T40" fmla="*/ 1 w 583"/>
                  <a:gd name="T41" fmla="*/ 0 h 1253"/>
                  <a:gd name="T42" fmla="*/ 1 w 583"/>
                  <a:gd name="T43" fmla="*/ 0 h 1253"/>
                  <a:gd name="T44" fmla="*/ 1 w 583"/>
                  <a:gd name="T45" fmla="*/ 0 h 1253"/>
                  <a:gd name="T46" fmla="*/ 1 w 583"/>
                  <a:gd name="T47" fmla="*/ 0 h 1253"/>
                  <a:gd name="T48" fmla="*/ 1 w 583"/>
                  <a:gd name="T49" fmla="*/ 0 h 1253"/>
                  <a:gd name="T50" fmla="*/ 1 w 583"/>
                  <a:gd name="T51" fmla="*/ 0 h 1253"/>
                  <a:gd name="T52" fmla="*/ 1 w 583"/>
                  <a:gd name="T53" fmla="*/ 0 h 1253"/>
                  <a:gd name="T54" fmla="*/ 1 w 583"/>
                  <a:gd name="T55" fmla="*/ 0 h 1253"/>
                  <a:gd name="T56" fmla="*/ 1 w 583"/>
                  <a:gd name="T57" fmla="*/ 0 h 1253"/>
                  <a:gd name="T58" fmla="*/ 1 w 583"/>
                  <a:gd name="T59" fmla="*/ 0 h 1253"/>
                  <a:gd name="T60" fmla="*/ 1 w 583"/>
                  <a:gd name="T61" fmla="*/ 0 h 1253"/>
                  <a:gd name="T62" fmla="*/ 1 w 583"/>
                  <a:gd name="T63" fmla="*/ 0 h 1253"/>
                  <a:gd name="T64" fmla="*/ 1 w 583"/>
                  <a:gd name="T65" fmla="*/ 0 h 1253"/>
                  <a:gd name="T66" fmla="*/ 1 w 583"/>
                  <a:gd name="T67" fmla="*/ 0 h 1253"/>
                  <a:gd name="T68" fmla="*/ 1 w 583"/>
                  <a:gd name="T69" fmla="*/ 0 h 1253"/>
                  <a:gd name="T70" fmla="*/ 1 w 583"/>
                  <a:gd name="T71" fmla="*/ 0 h 1253"/>
                  <a:gd name="T72" fmla="*/ 1 w 583"/>
                  <a:gd name="T73" fmla="*/ 0 h 1253"/>
                  <a:gd name="T74" fmla="*/ 1 w 583"/>
                  <a:gd name="T75" fmla="*/ 0 h 1253"/>
                  <a:gd name="T76" fmla="*/ 1 w 583"/>
                  <a:gd name="T77" fmla="*/ 0 h 1253"/>
                  <a:gd name="T78" fmla="*/ 1 w 583"/>
                  <a:gd name="T79" fmla="*/ 0 h 1253"/>
                  <a:gd name="T80" fmla="*/ 1 w 583"/>
                  <a:gd name="T81" fmla="*/ 0 h 1253"/>
                  <a:gd name="T82" fmla="*/ 1 w 583"/>
                  <a:gd name="T83" fmla="*/ 0 h 1253"/>
                  <a:gd name="T84" fmla="*/ 1 w 583"/>
                  <a:gd name="T85" fmla="*/ 0 h 1253"/>
                  <a:gd name="T86" fmla="*/ 1 w 583"/>
                  <a:gd name="T87" fmla="*/ 0 h 1253"/>
                  <a:gd name="T88" fmla="*/ 1 w 583"/>
                  <a:gd name="T89" fmla="*/ 0 h 1253"/>
                  <a:gd name="T90" fmla="*/ 1 w 583"/>
                  <a:gd name="T91" fmla="*/ 0 h 1253"/>
                  <a:gd name="T92" fmla="*/ 1 w 583"/>
                  <a:gd name="T93" fmla="*/ 0 h 1253"/>
                  <a:gd name="T94" fmla="*/ 1 w 583"/>
                  <a:gd name="T95" fmla="*/ 0 h 1253"/>
                  <a:gd name="T96" fmla="*/ 1 w 583"/>
                  <a:gd name="T97" fmla="*/ 0 h 1253"/>
                  <a:gd name="T98" fmla="*/ 1 w 583"/>
                  <a:gd name="T99" fmla="*/ 0 h 1253"/>
                  <a:gd name="T100" fmla="*/ 1 w 583"/>
                  <a:gd name="T101" fmla="*/ 0 h 1253"/>
                  <a:gd name="T102" fmla="*/ 1 w 583"/>
                  <a:gd name="T103" fmla="*/ 0 h 1253"/>
                  <a:gd name="T104" fmla="*/ 1 w 583"/>
                  <a:gd name="T105" fmla="*/ 0 h 1253"/>
                  <a:gd name="T106" fmla="*/ 1 w 583"/>
                  <a:gd name="T107" fmla="*/ 0 h 125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583"/>
                  <a:gd name="T163" fmla="*/ 0 h 1253"/>
                  <a:gd name="T164" fmla="*/ 583 w 583"/>
                  <a:gd name="T165" fmla="*/ 1253 h 1253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583" h="1253">
                    <a:moveTo>
                      <a:pt x="163" y="1253"/>
                    </a:moveTo>
                    <a:lnTo>
                      <a:pt x="159" y="1211"/>
                    </a:lnTo>
                    <a:lnTo>
                      <a:pt x="138" y="1190"/>
                    </a:lnTo>
                    <a:lnTo>
                      <a:pt x="124" y="1180"/>
                    </a:lnTo>
                    <a:lnTo>
                      <a:pt x="98" y="1171"/>
                    </a:lnTo>
                    <a:lnTo>
                      <a:pt x="78" y="1171"/>
                    </a:lnTo>
                    <a:lnTo>
                      <a:pt x="69" y="1150"/>
                    </a:lnTo>
                    <a:lnTo>
                      <a:pt x="78" y="1072"/>
                    </a:lnTo>
                    <a:lnTo>
                      <a:pt x="74" y="1026"/>
                    </a:lnTo>
                    <a:lnTo>
                      <a:pt x="58" y="1005"/>
                    </a:lnTo>
                    <a:lnTo>
                      <a:pt x="49" y="996"/>
                    </a:lnTo>
                    <a:lnTo>
                      <a:pt x="54" y="954"/>
                    </a:lnTo>
                    <a:lnTo>
                      <a:pt x="49" y="929"/>
                    </a:lnTo>
                    <a:lnTo>
                      <a:pt x="40" y="909"/>
                    </a:lnTo>
                    <a:lnTo>
                      <a:pt x="54" y="864"/>
                    </a:lnTo>
                    <a:lnTo>
                      <a:pt x="69" y="864"/>
                    </a:lnTo>
                    <a:lnTo>
                      <a:pt x="78" y="854"/>
                    </a:lnTo>
                    <a:lnTo>
                      <a:pt x="84" y="822"/>
                    </a:lnTo>
                    <a:lnTo>
                      <a:pt x="113" y="797"/>
                    </a:lnTo>
                    <a:lnTo>
                      <a:pt x="143" y="770"/>
                    </a:lnTo>
                    <a:lnTo>
                      <a:pt x="148" y="740"/>
                    </a:lnTo>
                    <a:lnTo>
                      <a:pt x="183" y="709"/>
                    </a:lnTo>
                    <a:lnTo>
                      <a:pt x="217" y="673"/>
                    </a:lnTo>
                    <a:lnTo>
                      <a:pt x="212" y="658"/>
                    </a:lnTo>
                    <a:lnTo>
                      <a:pt x="212" y="637"/>
                    </a:lnTo>
                    <a:lnTo>
                      <a:pt x="237" y="622"/>
                    </a:lnTo>
                    <a:lnTo>
                      <a:pt x="247" y="616"/>
                    </a:lnTo>
                    <a:lnTo>
                      <a:pt x="241" y="586"/>
                    </a:lnTo>
                    <a:lnTo>
                      <a:pt x="241" y="555"/>
                    </a:lnTo>
                    <a:lnTo>
                      <a:pt x="232" y="549"/>
                    </a:lnTo>
                    <a:lnTo>
                      <a:pt x="217" y="555"/>
                    </a:lnTo>
                    <a:lnTo>
                      <a:pt x="203" y="534"/>
                    </a:lnTo>
                    <a:lnTo>
                      <a:pt x="188" y="477"/>
                    </a:lnTo>
                    <a:lnTo>
                      <a:pt x="159" y="436"/>
                    </a:lnTo>
                    <a:lnTo>
                      <a:pt x="168" y="379"/>
                    </a:lnTo>
                    <a:lnTo>
                      <a:pt x="163" y="354"/>
                    </a:lnTo>
                    <a:lnTo>
                      <a:pt x="128" y="317"/>
                    </a:lnTo>
                    <a:lnTo>
                      <a:pt x="143" y="271"/>
                    </a:lnTo>
                    <a:lnTo>
                      <a:pt x="133" y="245"/>
                    </a:lnTo>
                    <a:lnTo>
                      <a:pt x="108" y="219"/>
                    </a:lnTo>
                    <a:lnTo>
                      <a:pt x="93" y="235"/>
                    </a:lnTo>
                    <a:lnTo>
                      <a:pt x="40" y="178"/>
                    </a:lnTo>
                    <a:lnTo>
                      <a:pt x="25" y="158"/>
                    </a:lnTo>
                    <a:lnTo>
                      <a:pt x="14" y="137"/>
                    </a:lnTo>
                    <a:lnTo>
                      <a:pt x="0" y="128"/>
                    </a:lnTo>
                    <a:lnTo>
                      <a:pt x="20" y="109"/>
                    </a:lnTo>
                    <a:lnTo>
                      <a:pt x="49" y="109"/>
                    </a:lnTo>
                    <a:lnTo>
                      <a:pt x="64" y="133"/>
                    </a:lnTo>
                    <a:lnTo>
                      <a:pt x="104" y="178"/>
                    </a:lnTo>
                    <a:lnTo>
                      <a:pt x="143" y="152"/>
                    </a:lnTo>
                    <a:lnTo>
                      <a:pt x="168" y="158"/>
                    </a:lnTo>
                    <a:lnTo>
                      <a:pt x="173" y="173"/>
                    </a:lnTo>
                    <a:lnTo>
                      <a:pt x="203" y="178"/>
                    </a:lnTo>
                    <a:lnTo>
                      <a:pt x="212" y="137"/>
                    </a:lnTo>
                    <a:lnTo>
                      <a:pt x="227" y="124"/>
                    </a:lnTo>
                    <a:lnTo>
                      <a:pt x="237" y="109"/>
                    </a:lnTo>
                    <a:lnTo>
                      <a:pt x="237" y="94"/>
                    </a:lnTo>
                    <a:lnTo>
                      <a:pt x="232" y="52"/>
                    </a:lnTo>
                    <a:lnTo>
                      <a:pt x="257" y="27"/>
                    </a:lnTo>
                    <a:lnTo>
                      <a:pt x="272" y="27"/>
                    </a:lnTo>
                    <a:lnTo>
                      <a:pt x="296" y="0"/>
                    </a:lnTo>
                    <a:lnTo>
                      <a:pt x="325" y="37"/>
                    </a:lnTo>
                    <a:lnTo>
                      <a:pt x="336" y="52"/>
                    </a:lnTo>
                    <a:lnTo>
                      <a:pt x="325" y="82"/>
                    </a:lnTo>
                    <a:lnTo>
                      <a:pt x="301" y="103"/>
                    </a:lnTo>
                    <a:lnTo>
                      <a:pt x="281" y="128"/>
                    </a:lnTo>
                    <a:lnTo>
                      <a:pt x="287" y="152"/>
                    </a:lnTo>
                    <a:lnTo>
                      <a:pt x="331" y="119"/>
                    </a:lnTo>
                    <a:lnTo>
                      <a:pt x="331" y="88"/>
                    </a:lnTo>
                    <a:lnTo>
                      <a:pt x="336" y="42"/>
                    </a:lnTo>
                    <a:lnTo>
                      <a:pt x="351" y="31"/>
                    </a:lnTo>
                    <a:lnTo>
                      <a:pt x="365" y="88"/>
                    </a:lnTo>
                    <a:lnTo>
                      <a:pt x="365" y="137"/>
                    </a:lnTo>
                    <a:lnTo>
                      <a:pt x="356" y="158"/>
                    </a:lnTo>
                    <a:lnTo>
                      <a:pt x="356" y="188"/>
                    </a:lnTo>
                    <a:lnTo>
                      <a:pt x="395" y="219"/>
                    </a:lnTo>
                    <a:lnTo>
                      <a:pt x="395" y="240"/>
                    </a:lnTo>
                    <a:lnTo>
                      <a:pt x="420" y="276"/>
                    </a:lnTo>
                    <a:lnTo>
                      <a:pt x="429" y="302"/>
                    </a:lnTo>
                    <a:lnTo>
                      <a:pt x="424" y="363"/>
                    </a:lnTo>
                    <a:lnTo>
                      <a:pt x="440" y="431"/>
                    </a:lnTo>
                    <a:lnTo>
                      <a:pt x="464" y="487"/>
                    </a:lnTo>
                    <a:lnTo>
                      <a:pt x="459" y="570"/>
                    </a:lnTo>
                    <a:lnTo>
                      <a:pt x="479" y="622"/>
                    </a:lnTo>
                    <a:lnTo>
                      <a:pt x="489" y="643"/>
                    </a:lnTo>
                    <a:lnTo>
                      <a:pt x="499" y="719"/>
                    </a:lnTo>
                    <a:lnTo>
                      <a:pt x="508" y="751"/>
                    </a:lnTo>
                    <a:lnTo>
                      <a:pt x="557" y="786"/>
                    </a:lnTo>
                    <a:lnTo>
                      <a:pt x="583" y="818"/>
                    </a:lnTo>
                    <a:lnTo>
                      <a:pt x="583" y="839"/>
                    </a:lnTo>
                    <a:lnTo>
                      <a:pt x="563" y="933"/>
                    </a:lnTo>
                    <a:lnTo>
                      <a:pt x="553" y="943"/>
                    </a:lnTo>
                    <a:lnTo>
                      <a:pt x="563" y="964"/>
                    </a:lnTo>
                    <a:lnTo>
                      <a:pt x="539" y="1000"/>
                    </a:lnTo>
                    <a:lnTo>
                      <a:pt x="508" y="1015"/>
                    </a:lnTo>
                    <a:lnTo>
                      <a:pt x="508" y="1032"/>
                    </a:lnTo>
                    <a:lnTo>
                      <a:pt x="464" y="1093"/>
                    </a:lnTo>
                    <a:lnTo>
                      <a:pt x="435" y="1108"/>
                    </a:lnTo>
                    <a:lnTo>
                      <a:pt x="429" y="1144"/>
                    </a:lnTo>
                    <a:lnTo>
                      <a:pt x="400" y="1144"/>
                    </a:lnTo>
                    <a:lnTo>
                      <a:pt x="385" y="1155"/>
                    </a:lnTo>
                    <a:lnTo>
                      <a:pt x="356" y="1165"/>
                    </a:lnTo>
                    <a:lnTo>
                      <a:pt x="316" y="1160"/>
                    </a:lnTo>
                    <a:lnTo>
                      <a:pt x="287" y="1186"/>
                    </a:lnTo>
                    <a:lnTo>
                      <a:pt x="252" y="1207"/>
                    </a:lnTo>
                    <a:lnTo>
                      <a:pt x="217" y="1217"/>
                    </a:lnTo>
                    <a:lnTo>
                      <a:pt x="192" y="1237"/>
                    </a:lnTo>
                    <a:lnTo>
                      <a:pt x="163" y="1253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</p:grpSp>
        <p:grpSp>
          <p:nvGrpSpPr>
            <p:cNvPr id="9" name="Group 50"/>
            <p:cNvGrpSpPr>
              <a:grpSpLocks/>
            </p:cNvGrpSpPr>
            <p:nvPr/>
          </p:nvGrpSpPr>
          <p:grpSpPr bwMode="auto">
            <a:xfrm>
              <a:off x="3703" y="1267"/>
              <a:ext cx="188" cy="319"/>
              <a:chOff x="3703" y="1267"/>
              <a:chExt cx="188" cy="319"/>
            </a:xfrm>
            <a:grpFill/>
          </p:grpSpPr>
          <p:sp>
            <p:nvSpPr>
              <p:cNvPr id="1130" name="Freeform 51"/>
              <p:cNvSpPr>
                <a:spLocks/>
              </p:cNvSpPr>
              <p:nvPr/>
            </p:nvSpPr>
            <p:spPr bwMode="auto">
              <a:xfrm>
                <a:off x="3809" y="1267"/>
                <a:ext cx="11" cy="15"/>
              </a:xfrm>
              <a:custGeom>
                <a:avLst/>
                <a:gdLst>
                  <a:gd name="T0" fmla="*/ 1 w 22"/>
                  <a:gd name="T1" fmla="*/ 0 h 31"/>
                  <a:gd name="T2" fmla="*/ 0 w 22"/>
                  <a:gd name="T3" fmla="*/ 0 h 31"/>
                  <a:gd name="T4" fmla="*/ 1 w 22"/>
                  <a:gd name="T5" fmla="*/ 0 h 31"/>
                  <a:gd name="T6" fmla="*/ 1 w 22"/>
                  <a:gd name="T7" fmla="*/ 0 h 31"/>
                  <a:gd name="T8" fmla="*/ 1 w 22"/>
                  <a:gd name="T9" fmla="*/ 0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31"/>
                  <a:gd name="T17" fmla="*/ 22 w 2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31">
                    <a:moveTo>
                      <a:pt x="14" y="3"/>
                    </a:moveTo>
                    <a:lnTo>
                      <a:pt x="0" y="0"/>
                    </a:lnTo>
                    <a:lnTo>
                      <a:pt x="11" y="31"/>
                    </a:lnTo>
                    <a:lnTo>
                      <a:pt x="22" y="24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31" name="Freeform 52"/>
              <p:cNvSpPr>
                <a:spLocks/>
              </p:cNvSpPr>
              <p:nvPr/>
            </p:nvSpPr>
            <p:spPr bwMode="auto">
              <a:xfrm>
                <a:off x="3830" y="1325"/>
                <a:ext cx="11" cy="31"/>
              </a:xfrm>
              <a:custGeom>
                <a:avLst/>
                <a:gdLst>
                  <a:gd name="T0" fmla="*/ 1 w 21"/>
                  <a:gd name="T1" fmla="*/ 0 h 62"/>
                  <a:gd name="T2" fmla="*/ 0 w 21"/>
                  <a:gd name="T3" fmla="*/ 1 h 62"/>
                  <a:gd name="T4" fmla="*/ 0 w 21"/>
                  <a:gd name="T5" fmla="*/ 1 h 62"/>
                  <a:gd name="T6" fmla="*/ 1 w 21"/>
                  <a:gd name="T7" fmla="*/ 1 h 62"/>
                  <a:gd name="T8" fmla="*/ 1 w 21"/>
                  <a:gd name="T9" fmla="*/ 1 h 62"/>
                  <a:gd name="T10" fmla="*/ 1 w 21"/>
                  <a:gd name="T11" fmla="*/ 1 h 62"/>
                  <a:gd name="T12" fmla="*/ 1 w 21"/>
                  <a:gd name="T13" fmla="*/ 0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62"/>
                  <a:gd name="T23" fmla="*/ 21 w 21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62">
                    <a:moveTo>
                      <a:pt x="21" y="0"/>
                    </a:moveTo>
                    <a:lnTo>
                      <a:pt x="0" y="12"/>
                    </a:lnTo>
                    <a:lnTo>
                      <a:pt x="0" y="62"/>
                    </a:lnTo>
                    <a:lnTo>
                      <a:pt x="10" y="39"/>
                    </a:lnTo>
                    <a:lnTo>
                      <a:pt x="14" y="12"/>
                    </a:lnTo>
                    <a:lnTo>
                      <a:pt x="6" y="1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32" name="Freeform 53"/>
              <p:cNvSpPr>
                <a:spLocks/>
              </p:cNvSpPr>
              <p:nvPr/>
            </p:nvSpPr>
            <p:spPr bwMode="auto">
              <a:xfrm>
                <a:off x="3847" y="1370"/>
                <a:ext cx="12" cy="18"/>
              </a:xfrm>
              <a:custGeom>
                <a:avLst/>
                <a:gdLst>
                  <a:gd name="T0" fmla="*/ 0 w 25"/>
                  <a:gd name="T1" fmla="*/ 0 h 36"/>
                  <a:gd name="T2" fmla="*/ 0 w 25"/>
                  <a:gd name="T3" fmla="*/ 1 h 36"/>
                  <a:gd name="T4" fmla="*/ 0 w 25"/>
                  <a:gd name="T5" fmla="*/ 1 h 36"/>
                  <a:gd name="T6" fmla="*/ 0 w 25"/>
                  <a:gd name="T7" fmla="*/ 1 h 36"/>
                  <a:gd name="T8" fmla="*/ 0 w 25"/>
                  <a:gd name="T9" fmla="*/ 1 h 36"/>
                  <a:gd name="T10" fmla="*/ 0 w 25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36"/>
                  <a:gd name="T20" fmla="*/ 25 w 25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36">
                    <a:moveTo>
                      <a:pt x="5" y="0"/>
                    </a:moveTo>
                    <a:lnTo>
                      <a:pt x="0" y="10"/>
                    </a:lnTo>
                    <a:lnTo>
                      <a:pt x="8" y="36"/>
                    </a:lnTo>
                    <a:lnTo>
                      <a:pt x="23" y="28"/>
                    </a:lnTo>
                    <a:lnTo>
                      <a:pt x="25" y="15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33" name="Freeform 54"/>
              <p:cNvSpPr>
                <a:spLocks/>
              </p:cNvSpPr>
              <p:nvPr/>
            </p:nvSpPr>
            <p:spPr bwMode="auto">
              <a:xfrm>
                <a:off x="3777" y="1367"/>
                <a:ext cx="28" cy="27"/>
              </a:xfrm>
              <a:custGeom>
                <a:avLst/>
                <a:gdLst>
                  <a:gd name="T0" fmla="*/ 1 w 55"/>
                  <a:gd name="T1" fmla="*/ 0 h 55"/>
                  <a:gd name="T2" fmla="*/ 1 w 55"/>
                  <a:gd name="T3" fmla="*/ 0 h 55"/>
                  <a:gd name="T4" fmla="*/ 1 w 55"/>
                  <a:gd name="T5" fmla="*/ 0 h 55"/>
                  <a:gd name="T6" fmla="*/ 1 w 55"/>
                  <a:gd name="T7" fmla="*/ 0 h 55"/>
                  <a:gd name="T8" fmla="*/ 1 w 55"/>
                  <a:gd name="T9" fmla="*/ 0 h 55"/>
                  <a:gd name="T10" fmla="*/ 0 w 55"/>
                  <a:gd name="T11" fmla="*/ 0 h 55"/>
                  <a:gd name="T12" fmla="*/ 1 w 55"/>
                  <a:gd name="T13" fmla="*/ 0 h 55"/>
                  <a:gd name="T14" fmla="*/ 1 w 55"/>
                  <a:gd name="T15" fmla="*/ 0 h 55"/>
                  <a:gd name="T16" fmla="*/ 1 w 55"/>
                  <a:gd name="T17" fmla="*/ 0 h 55"/>
                  <a:gd name="T18" fmla="*/ 1 w 55"/>
                  <a:gd name="T19" fmla="*/ 0 h 55"/>
                  <a:gd name="T20" fmla="*/ 1 w 55"/>
                  <a:gd name="T21" fmla="*/ 0 h 55"/>
                  <a:gd name="T22" fmla="*/ 1 w 55"/>
                  <a:gd name="T23" fmla="*/ 0 h 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5"/>
                  <a:gd name="T37" fmla="*/ 0 h 55"/>
                  <a:gd name="T38" fmla="*/ 55 w 55"/>
                  <a:gd name="T39" fmla="*/ 55 h 5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5" h="55">
                    <a:moveTo>
                      <a:pt x="55" y="24"/>
                    </a:moveTo>
                    <a:lnTo>
                      <a:pt x="43" y="24"/>
                    </a:lnTo>
                    <a:lnTo>
                      <a:pt x="28" y="0"/>
                    </a:lnTo>
                    <a:lnTo>
                      <a:pt x="18" y="16"/>
                    </a:lnTo>
                    <a:lnTo>
                      <a:pt x="3" y="10"/>
                    </a:lnTo>
                    <a:lnTo>
                      <a:pt x="0" y="24"/>
                    </a:lnTo>
                    <a:lnTo>
                      <a:pt x="8" y="34"/>
                    </a:lnTo>
                    <a:lnTo>
                      <a:pt x="8" y="45"/>
                    </a:lnTo>
                    <a:lnTo>
                      <a:pt x="18" y="55"/>
                    </a:lnTo>
                    <a:lnTo>
                      <a:pt x="28" y="46"/>
                    </a:lnTo>
                    <a:lnTo>
                      <a:pt x="47" y="52"/>
                    </a:lnTo>
                    <a:lnTo>
                      <a:pt x="55" y="24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34" name="Freeform 55"/>
              <p:cNvSpPr>
                <a:spLocks/>
              </p:cNvSpPr>
              <p:nvPr/>
            </p:nvSpPr>
            <p:spPr bwMode="auto">
              <a:xfrm>
                <a:off x="3841" y="1435"/>
                <a:ext cx="38" cy="27"/>
              </a:xfrm>
              <a:custGeom>
                <a:avLst/>
                <a:gdLst>
                  <a:gd name="T0" fmla="*/ 0 w 77"/>
                  <a:gd name="T1" fmla="*/ 0 h 56"/>
                  <a:gd name="T2" fmla="*/ 0 w 77"/>
                  <a:gd name="T3" fmla="*/ 0 h 56"/>
                  <a:gd name="T4" fmla="*/ 0 w 77"/>
                  <a:gd name="T5" fmla="*/ 0 h 56"/>
                  <a:gd name="T6" fmla="*/ 0 w 77"/>
                  <a:gd name="T7" fmla="*/ 0 h 56"/>
                  <a:gd name="T8" fmla="*/ 0 w 77"/>
                  <a:gd name="T9" fmla="*/ 0 h 56"/>
                  <a:gd name="T10" fmla="*/ 0 w 77"/>
                  <a:gd name="T11" fmla="*/ 0 h 56"/>
                  <a:gd name="T12" fmla="*/ 0 w 77"/>
                  <a:gd name="T13" fmla="*/ 0 h 56"/>
                  <a:gd name="T14" fmla="*/ 0 w 77"/>
                  <a:gd name="T15" fmla="*/ 0 h 56"/>
                  <a:gd name="T16" fmla="*/ 0 w 77"/>
                  <a:gd name="T17" fmla="*/ 0 h 56"/>
                  <a:gd name="T18" fmla="*/ 0 w 77"/>
                  <a:gd name="T19" fmla="*/ 0 h 56"/>
                  <a:gd name="T20" fmla="*/ 0 w 77"/>
                  <a:gd name="T21" fmla="*/ 0 h 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7"/>
                  <a:gd name="T34" fmla="*/ 0 h 56"/>
                  <a:gd name="T35" fmla="*/ 77 w 77"/>
                  <a:gd name="T36" fmla="*/ 56 h 5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7" h="56">
                    <a:moveTo>
                      <a:pt x="9" y="0"/>
                    </a:moveTo>
                    <a:lnTo>
                      <a:pt x="0" y="6"/>
                    </a:lnTo>
                    <a:lnTo>
                      <a:pt x="28" y="34"/>
                    </a:lnTo>
                    <a:lnTo>
                      <a:pt x="37" y="34"/>
                    </a:lnTo>
                    <a:lnTo>
                      <a:pt x="68" y="56"/>
                    </a:lnTo>
                    <a:lnTo>
                      <a:pt x="77" y="46"/>
                    </a:lnTo>
                    <a:lnTo>
                      <a:pt x="69" y="22"/>
                    </a:lnTo>
                    <a:lnTo>
                      <a:pt x="68" y="10"/>
                    </a:lnTo>
                    <a:lnTo>
                      <a:pt x="45" y="10"/>
                    </a:lnTo>
                    <a:lnTo>
                      <a:pt x="28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35" name="Freeform 56"/>
              <p:cNvSpPr>
                <a:spLocks/>
              </p:cNvSpPr>
              <p:nvPr/>
            </p:nvSpPr>
            <p:spPr bwMode="auto">
              <a:xfrm>
                <a:off x="3759" y="1451"/>
                <a:ext cx="25" cy="41"/>
              </a:xfrm>
              <a:custGeom>
                <a:avLst/>
                <a:gdLst>
                  <a:gd name="T0" fmla="*/ 1 w 50"/>
                  <a:gd name="T1" fmla="*/ 0 h 82"/>
                  <a:gd name="T2" fmla="*/ 1 w 50"/>
                  <a:gd name="T3" fmla="*/ 1 h 82"/>
                  <a:gd name="T4" fmla="*/ 1 w 50"/>
                  <a:gd name="T5" fmla="*/ 1 h 82"/>
                  <a:gd name="T6" fmla="*/ 1 w 50"/>
                  <a:gd name="T7" fmla="*/ 1 h 82"/>
                  <a:gd name="T8" fmla="*/ 1 w 50"/>
                  <a:gd name="T9" fmla="*/ 1 h 82"/>
                  <a:gd name="T10" fmla="*/ 0 w 50"/>
                  <a:gd name="T11" fmla="*/ 1 h 82"/>
                  <a:gd name="T12" fmla="*/ 1 w 50"/>
                  <a:gd name="T13" fmla="*/ 1 h 82"/>
                  <a:gd name="T14" fmla="*/ 1 w 50"/>
                  <a:gd name="T15" fmla="*/ 1 h 82"/>
                  <a:gd name="T16" fmla="*/ 1 w 50"/>
                  <a:gd name="T17" fmla="*/ 1 h 82"/>
                  <a:gd name="T18" fmla="*/ 1 w 50"/>
                  <a:gd name="T19" fmla="*/ 1 h 82"/>
                  <a:gd name="T20" fmla="*/ 1 w 50"/>
                  <a:gd name="T21" fmla="*/ 0 h 82"/>
                  <a:gd name="T22" fmla="*/ 1 w 50"/>
                  <a:gd name="T23" fmla="*/ 1 h 82"/>
                  <a:gd name="T24" fmla="*/ 1 w 50"/>
                  <a:gd name="T25" fmla="*/ 0 h 8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0"/>
                  <a:gd name="T40" fmla="*/ 0 h 82"/>
                  <a:gd name="T41" fmla="*/ 50 w 50"/>
                  <a:gd name="T42" fmla="*/ 82 h 8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0" h="82">
                    <a:moveTo>
                      <a:pt x="44" y="0"/>
                    </a:moveTo>
                    <a:lnTo>
                      <a:pt x="50" y="15"/>
                    </a:lnTo>
                    <a:lnTo>
                      <a:pt x="26" y="54"/>
                    </a:lnTo>
                    <a:lnTo>
                      <a:pt x="27" y="66"/>
                    </a:lnTo>
                    <a:lnTo>
                      <a:pt x="12" y="82"/>
                    </a:lnTo>
                    <a:lnTo>
                      <a:pt x="0" y="69"/>
                    </a:lnTo>
                    <a:lnTo>
                      <a:pt x="6" y="58"/>
                    </a:lnTo>
                    <a:lnTo>
                      <a:pt x="8" y="33"/>
                    </a:lnTo>
                    <a:lnTo>
                      <a:pt x="20" y="18"/>
                    </a:lnTo>
                    <a:lnTo>
                      <a:pt x="6" y="5"/>
                    </a:lnTo>
                    <a:lnTo>
                      <a:pt x="15" y="0"/>
                    </a:lnTo>
                    <a:lnTo>
                      <a:pt x="30" y="8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36" name="Freeform 57"/>
              <p:cNvSpPr>
                <a:spLocks/>
              </p:cNvSpPr>
              <p:nvPr/>
            </p:nvSpPr>
            <p:spPr bwMode="auto">
              <a:xfrm>
                <a:off x="3771" y="1477"/>
                <a:ext cx="21" cy="38"/>
              </a:xfrm>
              <a:custGeom>
                <a:avLst/>
                <a:gdLst>
                  <a:gd name="T0" fmla="*/ 0 w 43"/>
                  <a:gd name="T1" fmla="*/ 0 h 75"/>
                  <a:gd name="T2" fmla="*/ 0 w 43"/>
                  <a:gd name="T3" fmla="*/ 0 h 75"/>
                  <a:gd name="T4" fmla="*/ 0 w 43"/>
                  <a:gd name="T5" fmla="*/ 1 h 75"/>
                  <a:gd name="T6" fmla="*/ 0 w 43"/>
                  <a:gd name="T7" fmla="*/ 1 h 75"/>
                  <a:gd name="T8" fmla="*/ 0 w 43"/>
                  <a:gd name="T9" fmla="*/ 1 h 75"/>
                  <a:gd name="T10" fmla="*/ 0 w 43"/>
                  <a:gd name="T11" fmla="*/ 1 h 75"/>
                  <a:gd name="T12" fmla="*/ 0 w 43"/>
                  <a:gd name="T13" fmla="*/ 1 h 75"/>
                  <a:gd name="T14" fmla="*/ 0 w 43"/>
                  <a:gd name="T15" fmla="*/ 1 h 75"/>
                  <a:gd name="T16" fmla="*/ 0 w 43"/>
                  <a:gd name="T17" fmla="*/ 1 h 75"/>
                  <a:gd name="T18" fmla="*/ 0 w 43"/>
                  <a:gd name="T19" fmla="*/ 1 h 75"/>
                  <a:gd name="T20" fmla="*/ 0 w 43"/>
                  <a:gd name="T21" fmla="*/ 1 h 75"/>
                  <a:gd name="T22" fmla="*/ 0 w 43"/>
                  <a:gd name="T23" fmla="*/ 1 h 75"/>
                  <a:gd name="T24" fmla="*/ 0 w 43"/>
                  <a:gd name="T25" fmla="*/ 1 h 75"/>
                  <a:gd name="T26" fmla="*/ 0 w 43"/>
                  <a:gd name="T27" fmla="*/ 0 h 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"/>
                  <a:gd name="T43" fmla="*/ 0 h 75"/>
                  <a:gd name="T44" fmla="*/ 43 w 43"/>
                  <a:gd name="T45" fmla="*/ 75 h 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" h="75">
                    <a:moveTo>
                      <a:pt x="38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28" y="10"/>
                    </a:lnTo>
                    <a:lnTo>
                      <a:pt x="28" y="15"/>
                    </a:lnTo>
                    <a:lnTo>
                      <a:pt x="20" y="29"/>
                    </a:lnTo>
                    <a:lnTo>
                      <a:pt x="8" y="42"/>
                    </a:lnTo>
                    <a:lnTo>
                      <a:pt x="11" y="51"/>
                    </a:lnTo>
                    <a:lnTo>
                      <a:pt x="0" y="67"/>
                    </a:lnTo>
                    <a:lnTo>
                      <a:pt x="11" y="75"/>
                    </a:lnTo>
                    <a:lnTo>
                      <a:pt x="38" y="36"/>
                    </a:lnTo>
                    <a:lnTo>
                      <a:pt x="38" y="26"/>
                    </a:lnTo>
                    <a:lnTo>
                      <a:pt x="43" y="15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37" name="Freeform 58"/>
              <p:cNvSpPr>
                <a:spLocks/>
              </p:cNvSpPr>
              <p:nvPr/>
            </p:nvSpPr>
            <p:spPr bwMode="auto">
              <a:xfrm>
                <a:off x="3703" y="1524"/>
                <a:ext cx="29" cy="54"/>
              </a:xfrm>
              <a:custGeom>
                <a:avLst/>
                <a:gdLst>
                  <a:gd name="T0" fmla="*/ 0 w 59"/>
                  <a:gd name="T1" fmla="*/ 0 h 110"/>
                  <a:gd name="T2" fmla="*/ 0 w 59"/>
                  <a:gd name="T3" fmla="*/ 0 h 110"/>
                  <a:gd name="T4" fmla="*/ 0 w 59"/>
                  <a:gd name="T5" fmla="*/ 0 h 110"/>
                  <a:gd name="T6" fmla="*/ 0 w 59"/>
                  <a:gd name="T7" fmla="*/ 0 h 110"/>
                  <a:gd name="T8" fmla="*/ 0 w 59"/>
                  <a:gd name="T9" fmla="*/ 0 h 110"/>
                  <a:gd name="T10" fmla="*/ 0 w 59"/>
                  <a:gd name="T11" fmla="*/ 0 h 110"/>
                  <a:gd name="T12" fmla="*/ 0 w 59"/>
                  <a:gd name="T13" fmla="*/ 0 h 110"/>
                  <a:gd name="T14" fmla="*/ 0 w 59"/>
                  <a:gd name="T15" fmla="*/ 0 h 110"/>
                  <a:gd name="T16" fmla="*/ 0 w 59"/>
                  <a:gd name="T17" fmla="*/ 0 h 110"/>
                  <a:gd name="T18" fmla="*/ 0 w 59"/>
                  <a:gd name="T19" fmla="*/ 0 h 110"/>
                  <a:gd name="T20" fmla="*/ 0 w 59"/>
                  <a:gd name="T21" fmla="*/ 0 h 110"/>
                  <a:gd name="T22" fmla="*/ 0 w 59"/>
                  <a:gd name="T23" fmla="*/ 0 h 110"/>
                  <a:gd name="T24" fmla="*/ 0 w 59"/>
                  <a:gd name="T25" fmla="*/ 0 h 110"/>
                  <a:gd name="T26" fmla="*/ 0 w 59"/>
                  <a:gd name="T27" fmla="*/ 0 h 110"/>
                  <a:gd name="T28" fmla="*/ 0 w 59"/>
                  <a:gd name="T29" fmla="*/ 0 h 110"/>
                  <a:gd name="T30" fmla="*/ 0 w 59"/>
                  <a:gd name="T31" fmla="*/ 0 h 110"/>
                  <a:gd name="T32" fmla="*/ 0 w 59"/>
                  <a:gd name="T33" fmla="*/ 0 h 110"/>
                  <a:gd name="T34" fmla="*/ 0 w 59"/>
                  <a:gd name="T35" fmla="*/ 0 h 110"/>
                  <a:gd name="T36" fmla="*/ 0 w 59"/>
                  <a:gd name="T37" fmla="*/ 0 h 1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110"/>
                  <a:gd name="T59" fmla="*/ 59 w 59"/>
                  <a:gd name="T60" fmla="*/ 110 h 1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110">
                    <a:moveTo>
                      <a:pt x="39" y="3"/>
                    </a:moveTo>
                    <a:lnTo>
                      <a:pt x="34" y="6"/>
                    </a:lnTo>
                    <a:lnTo>
                      <a:pt x="23" y="0"/>
                    </a:lnTo>
                    <a:lnTo>
                      <a:pt x="6" y="3"/>
                    </a:lnTo>
                    <a:lnTo>
                      <a:pt x="6" y="28"/>
                    </a:lnTo>
                    <a:lnTo>
                      <a:pt x="15" y="31"/>
                    </a:lnTo>
                    <a:lnTo>
                      <a:pt x="15" y="21"/>
                    </a:lnTo>
                    <a:lnTo>
                      <a:pt x="31" y="39"/>
                    </a:lnTo>
                    <a:lnTo>
                      <a:pt x="26" y="54"/>
                    </a:lnTo>
                    <a:lnTo>
                      <a:pt x="14" y="64"/>
                    </a:lnTo>
                    <a:lnTo>
                      <a:pt x="8" y="86"/>
                    </a:lnTo>
                    <a:lnTo>
                      <a:pt x="0" y="97"/>
                    </a:lnTo>
                    <a:lnTo>
                      <a:pt x="11" y="110"/>
                    </a:lnTo>
                    <a:lnTo>
                      <a:pt x="42" y="89"/>
                    </a:lnTo>
                    <a:lnTo>
                      <a:pt x="31" y="74"/>
                    </a:lnTo>
                    <a:lnTo>
                      <a:pt x="39" y="49"/>
                    </a:lnTo>
                    <a:lnTo>
                      <a:pt x="56" y="36"/>
                    </a:lnTo>
                    <a:lnTo>
                      <a:pt x="59" y="18"/>
                    </a:lnTo>
                    <a:lnTo>
                      <a:pt x="39" y="3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38" name="Freeform 59"/>
              <p:cNvSpPr>
                <a:spLocks/>
              </p:cNvSpPr>
              <p:nvPr/>
            </p:nvSpPr>
            <p:spPr bwMode="auto">
              <a:xfrm>
                <a:off x="3720" y="1553"/>
                <a:ext cx="18" cy="33"/>
              </a:xfrm>
              <a:custGeom>
                <a:avLst/>
                <a:gdLst>
                  <a:gd name="T0" fmla="*/ 1 w 36"/>
                  <a:gd name="T1" fmla="*/ 0 h 65"/>
                  <a:gd name="T2" fmla="*/ 1 w 36"/>
                  <a:gd name="T3" fmla="*/ 1 h 65"/>
                  <a:gd name="T4" fmla="*/ 1 w 36"/>
                  <a:gd name="T5" fmla="*/ 1 h 65"/>
                  <a:gd name="T6" fmla="*/ 1 w 36"/>
                  <a:gd name="T7" fmla="*/ 1 h 65"/>
                  <a:gd name="T8" fmla="*/ 1 w 36"/>
                  <a:gd name="T9" fmla="*/ 1 h 65"/>
                  <a:gd name="T10" fmla="*/ 0 w 36"/>
                  <a:gd name="T11" fmla="*/ 1 h 65"/>
                  <a:gd name="T12" fmla="*/ 1 w 36"/>
                  <a:gd name="T13" fmla="*/ 1 h 65"/>
                  <a:gd name="T14" fmla="*/ 1 w 36"/>
                  <a:gd name="T15" fmla="*/ 0 h 6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"/>
                  <a:gd name="T25" fmla="*/ 0 h 65"/>
                  <a:gd name="T26" fmla="*/ 36 w 36"/>
                  <a:gd name="T27" fmla="*/ 65 h 6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" h="65">
                    <a:moveTo>
                      <a:pt x="23" y="0"/>
                    </a:moveTo>
                    <a:lnTo>
                      <a:pt x="36" y="15"/>
                    </a:lnTo>
                    <a:lnTo>
                      <a:pt x="28" y="32"/>
                    </a:lnTo>
                    <a:lnTo>
                      <a:pt x="25" y="47"/>
                    </a:lnTo>
                    <a:lnTo>
                      <a:pt x="8" y="65"/>
                    </a:lnTo>
                    <a:lnTo>
                      <a:pt x="0" y="53"/>
                    </a:lnTo>
                    <a:lnTo>
                      <a:pt x="8" y="29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39" name="Freeform 60"/>
              <p:cNvSpPr>
                <a:spLocks/>
              </p:cNvSpPr>
              <p:nvPr/>
            </p:nvSpPr>
            <p:spPr bwMode="auto">
              <a:xfrm>
                <a:off x="3752" y="1524"/>
                <a:ext cx="19" cy="48"/>
              </a:xfrm>
              <a:custGeom>
                <a:avLst/>
                <a:gdLst>
                  <a:gd name="T0" fmla="*/ 1 w 37"/>
                  <a:gd name="T1" fmla="*/ 0 h 97"/>
                  <a:gd name="T2" fmla="*/ 1 w 37"/>
                  <a:gd name="T3" fmla="*/ 0 h 97"/>
                  <a:gd name="T4" fmla="*/ 1 w 37"/>
                  <a:gd name="T5" fmla="*/ 0 h 97"/>
                  <a:gd name="T6" fmla="*/ 1 w 37"/>
                  <a:gd name="T7" fmla="*/ 0 h 97"/>
                  <a:gd name="T8" fmla="*/ 1 w 37"/>
                  <a:gd name="T9" fmla="*/ 0 h 97"/>
                  <a:gd name="T10" fmla="*/ 1 w 37"/>
                  <a:gd name="T11" fmla="*/ 0 h 97"/>
                  <a:gd name="T12" fmla="*/ 1 w 37"/>
                  <a:gd name="T13" fmla="*/ 0 h 97"/>
                  <a:gd name="T14" fmla="*/ 1 w 37"/>
                  <a:gd name="T15" fmla="*/ 0 h 97"/>
                  <a:gd name="T16" fmla="*/ 0 w 37"/>
                  <a:gd name="T17" fmla="*/ 0 h 97"/>
                  <a:gd name="T18" fmla="*/ 1 w 37"/>
                  <a:gd name="T19" fmla="*/ 0 h 97"/>
                  <a:gd name="T20" fmla="*/ 1 w 37"/>
                  <a:gd name="T21" fmla="*/ 0 h 97"/>
                  <a:gd name="T22" fmla="*/ 1 w 37"/>
                  <a:gd name="T23" fmla="*/ 0 h 97"/>
                  <a:gd name="T24" fmla="*/ 1 w 37"/>
                  <a:gd name="T25" fmla="*/ 0 h 9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"/>
                  <a:gd name="T40" fmla="*/ 0 h 97"/>
                  <a:gd name="T41" fmla="*/ 37 w 37"/>
                  <a:gd name="T42" fmla="*/ 97 h 9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" h="97">
                    <a:moveTo>
                      <a:pt x="17" y="0"/>
                    </a:moveTo>
                    <a:lnTo>
                      <a:pt x="35" y="18"/>
                    </a:lnTo>
                    <a:lnTo>
                      <a:pt x="32" y="31"/>
                    </a:lnTo>
                    <a:lnTo>
                      <a:pt x="25" y="40"/>
                    </a:lnTo>
                    <a:lnTo>
                      <a:pt x="35" y="67"/>
                    </a:lnTo>
                    <a:lnTo>
                      <a:pt x="37" y="79"/>
                    </a:lnTo>
                    <a:lnTo>
                      <a:pt x="28" y="95"/>
                    </a:lnTo>
                    <a:lnTo>
                      <a:pt x="12" y="97"/>
                    </a:lnTo>
                    <a:lnTo>
                      <a:pt x="0" y="77"/>
                    </a:lnTo>
                    <a:lnTo>
                      <a:pt x="8" y="58"/>
                    </a:lnTo>
                    <a:lnTo>
                      <a:pt x="17" y="40"/>
                    </a:lnTo>
                    <a:lnTo>
                      <a:pt x="17" y="21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40" name="Freeform 61"/>
              <p:cNvSpPr>
                <a:spLocks/>
              </p:cNvSpPr>
              <p:nvPr/>
            </p:nvSpPr>
            <p:spPr bwMode="auto">
              <a:xfrm>
                <a:off x="3790" y="1448"/>
                <a:ext cx="101" cy="138"/>
              </a:xfrm>
              <a:custGeom>
                <a:avLst/>
                <a:gdLst>
                  <a:gd name="T0" fmla="*/ 1 w 202"/>
                  <a:gd name="T1" fmla="*/ 1 h 275"/>
                  <a:gd name="T2" fmla="*/ 1 w 202"/>
                  <a:gd name="T3" fmla="*/ 1 h 275"/>
                  <a:gd name="T4" fmla="*/ 1 w 202"/>
                  <a:gd name="T5" fmla="*/ 1 h 275"/>
                  <a:gd name="T6" fmla="*/ 1 w 202"/>
                  <a:gd name="T7" fmla="*/ 0 h 275"/>
                  <a:gd name="T8" fmla="*/ 1 w 202"/>
                  <a:gd name="T9" fmla="*/ 1 h 275"/>
                  <a:gd name="T10" fmla="*/ 0 w 202"/>
                  <a:gd name="T11" fmla="*/ 1 h 275"/>
                  <a:gd name="T12" fmla="*/ 1 w 202"/>
                  <a:gd name="T13" fmla="*/ 1 h 275"/>
                  <a:gd name="T14" fmla="*/ 1 w 202"/>
                  <a:gd name="T15" fmla="*/ 1 h 275"/>
                  <a:gd name="T16" fmla="*/ 1 w 202"/>
                  <a:gd name="T17" fmla="*/ 1 h 275"/>
                  <a:gd name="T18" fmla="*/ 1 w 202"/>
                  <a:gd name="T19" fmla="*/ 1 h 275"/>
                  <a:gd name="T20" fmla="*/ 1 w 202"/>
                  <a:gd name="T21" fmla="*/ 1 h 275"/>
                  <a:gd name="T22" fmla="*/ 1 w 202"/>
                  <a:gd name="T23" fmla="*/ 1 h 275"/>
                  <a:gd name="T24" fmla="*/ 1 w 202"/>
                  <a:gd name="T25" fmla="*/ 1 h 275"/>
                  <a:gd name="T26" fmla="*/ 1 w 202"/>
                  <a:gd name="T27" fmla="*/ 1 h 275"/>
                  <a:gd name="T28" fmla="*/ 1 w 202"/>
                  <a:gd name="T29" fmla="*/ 1 h 275"/>
                  <a:gd name="T30" fmla="*/ 1 w 202"/>
                  <a:gd name="T31" fmla="*/ 1 h 275"/>
                  <a:gd name="T32" fmla="*/ 1 w 202"/>
                  <a:gd name="T33" fmla="*/ 1 h 275"/>
                  <a:gd name="T34" fmla="*/ 1 w 202"/>
                  <a:gd name="T35" fmla="*/ 1 h 275"/>
                  <a:gd name="T36" fmla="*/ 1 w 202"/>
                  <a:gd name="T37" fmla="*/ 1 h 275"/>
                  <a:gd name="T38" fmla="*/ 1 w 202"/>
                  <a:gd name="T39" fmla="*/ 1 h 275"/>
                  <a:gd name="T40" fmla="*/ 1 w 202"/>
                  <a:gd name="T41" fmla="*/ 1 h 275"/>
                  <a:gd name="T42" fmla="*/ 1 w 202"/>
                  <a:gd name="T43" fmla="*/ 1 h 275"/>
                  <a:gd name="T44" fmla="*/ 1 w 202"/>
                  <a:gd name="T45" fmla="*/ 1 h 275"/>
                  <a:gd name="T46" fmla="*/ 1 w 202"/>
                  <a:gd name="T47" fmla="*/ 1 h 275"/>
                  <a:gd name="T48" fmla="*/ 1 w 202"/>
                  <a:gd name="T49" fmla="*/ 1 h 275"/>
                  <a:gd name="T50" fmla="*/ 1 w 202"/>
                  <a:gd name="T51" fmla="*/ 1 h 275"/>
                  <a:gd name="T52" fmla="*/ 1 w 202"/>
                  <a:gd name="T53" fmla="*/ 1 h 275"/>
                  <a:gd name="T54" fmla="*/ 1 w 202"/>
                  <a:gd name="T55" fmla="*/ 1 h 275"/>
                  <a:gd name="T56" fmla="*/ 1 w 202"/>
                  <a:gd name="T57" fmla="*/ 1 h 275"/>
                  <a:gd name="T58" fmla="*/ 1 w 202"/>
                  <a:gd name="T59" fmla="*/ 1 h 275"/>
                  <a:gd name="T60" fmla="*/ 1 w 202"/>
                  <a:gd name="T61" fmla="*/ 1 h 275"/>
                  <a:gd name="T62" fmla="*/ 1 w 202"/>
                  <a:gd name="T63" fmla="*/ 1 h 275"/>
                  <a:gd name="T64" fmla="*/ 1 w 202"/>
                  <a:gd name="T65" fmla="*/ 1 h 275"/>
                  <a:gd name="T66" fmla="*/ 1 w 202"/>
                  <a:gd name="T67" fmla="*/ 1 h 275"/>
                  <a:gd name="T68" fmla="*/ 1 w 202"/>
                  <a:gd name="T69" fmla="*/ 1 h 275"/>
                  <a:gd name="T70" fmla="*/ 1 w 202"/>
                  <a:gd name="T71" fmla="*/ 1 h 275"/>
                  <a:gd name="T72" fmla="*/ 1 w 202"/>
                  <a:gd name="T73" fmla="*/ 1 h 275"/>
                  <a:gd name="T74" fmla="*/ 1 w 202"/>
                  <a:gd name="T75" fmla="*/ 1 h 275"/>
                  <a:gd name="T76" fmla="*/ 1 w 202"/>
                  <a:gd name="T77" fmla="*/ 1 h 275"/>
                  <a:gd name="T78" fmla="*/ 1 w 202"/>
                  <a:gd name="T79" fmla="*/ 1 h 275"/>
                  <a:gd name="T80" fmla="*/ 1 w 202"/>
                  <a:gd name="T81" fmla="*/ 1 h 275"/>
                  <a:gd name="T82" fmla="*/ 1 w 202"/>
                  <a:gd name="T83" fmla="*/ 1 h 275"/>
                  <a:gd name="T84" fmla="*/ 1 w 202"/>
                  <a:gd name="T85" fmla="*/ 1 h 275"/>
                  <a:gd name="T86" fmla="*/ 1 w 202"/>
                  <a:gd name="T87" fmla="*/ 1 h 275"/>
                  <a:gd name="T88" fmla="*/ 1 w 202"/>
                  <a:gd name="T89" fmla="*/ 1 h 275"/>
                  <a:gd name="T90" fmla="*/ 1 w 202"/>
                  <a:gd name="T91" fmla="*/ 1 h 275"/>
                  <a:gd name="T92" fmla="*/ 1 w 202"/>
                  <a:gd name="T93" fmla="*/ 1 h 275"/>
                  <a:gd name="T94" fmla="*/ 1 w 202"/>
                  <a:gd name="T95" fmla="*/ 1 h 275"/>
                  <a:gd name="T96" fmla="*/ 1 w 202"/>
                  <a:gd name="T97" fmla="*/ 1 h 275"/>
                  <a:gd name="T98" fmla="*/ 1 w 202"/>
                  <a:gd name="T99" fmla="*/ 1 h 275"/>
                  <a:gd name="T100" fmla="*/ 1 w 202"/>
                  <a:gd name="T101" fmla="*/ 1 h 275"/>
                  <a:gd name="T102" fmla="*/ 1 w 202"/>
                  <a:gd name="T103" fmla="*/ 1 h 275"/>
                  <a:gd name="T104" fmla="*/ 1 w 202"/>
                  <a:gd name="T105" fmla="*/ 1 h 275"/>
                  <a:gd name="T106" fmla="*/ 1 w 202"/>
                  <a:gd name="T107" fmla="*/ 1 h 275"/>
                  <a:gd name="T108" fmla="*/ 1 w 202"/>
                  <a:gd name="T109" fmla="*/ 1 h 275"/>
                  <a:gd name="T110" fmla="*/ 1 w 202"/>
                  <a:gd name="T111" fmla="*/ 1 h 275"/>
                  <a:gd name="T112" fmla="*/ 1 w 202"/>
                  <a:gd name="T113" fmla="*/ 1 h 275"/>
                  <a:gd name="T114" fmla="*/ 1 w 202"/>
                  <a:gd name="T115" fmla="*/ 1 h 275"/>
                  <a:gd name="T116" fmla="*/ 1 w 202"/>
                  <a:gd name="T117" fmla="*/ 1 h 275"/>
                  <a:gd name="T118" fmla="*/ 1 w 202"/>
                  <a:gd name="T119" fmla="*/ 1 h 275"/>
                  <a:gd name="T120" fmla="*/ 1 w 202"/>
                  <a:gd name="T121" fmla="*/ 1 h 275"/>
                  <a:gd name="T122" fmla="*/ 1 w 202"/>
                  <a:gd name="T123" fmla="*/ 1 h 275"/>
                  <a:gd name="T124" fmla="*/ 1 w 202"/>
                  <a:gd name="T125" fmla="*/ 1 h 27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02"/>
                  <a:gd name="T190" fmla="*/ 0 h 275"/>
                  <a:gd name="T191" fmla="*/ 202 w 202"/>
                  <a:gd name="T192" fmla="*/ 275 h 275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02" h="275">
                    <a:moveTo>
                      <a:pt x="58" y="3"/>
                    </a:moveTo>
                    <a:lnTo>
                      <a:pt x="37" y="26"/>
                    </a:lnTo>
                    <a:lnTo>
                      <a:pt x="26" y="10"/>
                    </a:lnTo>
                    <a:lnTo>
                      <a:pt x="25" y="0"/>
                    </a:lnTo>
                    <a:lnTo>
                      <a:pt x="8" y="3"/>
                    </a:lnTo>
                    <a:lnTo>
                      <a:pt x="0" y="21"/>
                    </a:lnTo>
                    <a:lnTo>
                      <a:pt x="14" y="43"/>
                    </a:lnTo>
                    <a:lnTo>
                      <a:pt x="17" y="69"/>
                    </a:lnTo>
                    <a:lnTo>
                      <a:pt x="37" y="103"/>
                    </a:lnTo>
                    <a:lnTo>
                      <a:pt x="54" y="118"/>
                    </a:lnTo>
                    <a:lnTo>
                      <a:pt x="52" y="128"/>
                    </a:lnTo>
                    <a:lnTo>
                      <a:pt x="54" y="136"/>
                    </a:lnTo>
                    <a:lnTo>
                      <a:pt x="54" y="149"/>
                    </a:lnTo>
                    <a:lnTo>
                      <a:pt x="78" y="149"/>
                    </a:lnTo>
                    <a:lnTo>
                      <a:pt x="98" y="175"/>
                    </a:lnTo>
                    <a:lnTo>
                      <a:pt x="96" y="179"/>
                    </a:lnTo>
                    <a:lnTo>
                      <a:pt x="89" y="197"/>
                    </a:lnTo>
                    <a:lnTo>
                      <a:pt x="76" y="196"/>
                    </a:lnTo>
                    <a:lnTo>
                      <a:pt x="58" y="193"/>
                    </a:lnTo>
                    <a:lnTo>
                      <a:pt x="46" y="203"/>
                    </a:lnTo>
                    <a:lnTo>
                      <a:pt x="52" y="224"/>
                    </a:lnTo>
                    <a:lnTo>
                      <a:pt x="64" y="252"/>
                    </a:lnTo>
                    <a:lnTo>
                      <a:pt x="96" y="275"/>
                    </a:lnTo>
                    <a:lnTo>
                      <a:pt x="124" y="254"/>
                    </a:lnTo>
                    <a:lnTo>
                      <a:pt x="121" y="233"/>
                    </a:lnTo>
                    <a:lnTo>
                      <a:pt x="118" y="218"/>
                    </a:lnTo>
                    <a:lnTo>
                      <a:pt x="121" y="200"/>
                    </a:lnTo>
                    <a:lnTo>
                      <a:pt x="133" y="203"/>
                    </a:lnTo>
                    <a:lnTo>
                      <a:pt x="144" y="188"/>
                    </a:lnTo>
                    <a:lnTo>
                      <a:pt x="158" y="185"/>
                    </a:lnTo>
                    <a:lnTo>
                      <a:pt x="173" y="164"/>
                    </a:lnTo>
                    <a:lnTo>
                      <a:pt x="153" y="145"/>
                    </a:lnTo>
                    <a:lnTo>
                      <a:pt x="138" y="160"/>
                    </a:lnTo>
                    <a:lnTo>
                      <a:pt x="133" y="164"/>
                    </a:lnTo>
                    <a:lnTo>
                      <a:pt x="118" y="146"/>
                    </a:lnTo>
                    <a:lnTo>
                      <a:pt x="128" y="133"/>
                    </a:lnTo>
                    <a:lnTo>
                      <a:pt x="138" y="145"/>
                    </a:lnTo>
                    <a:lnTo>
                      <a:pt x="150" y="128"/>
                    </a:lnTo>
                    <a:lnTo>
                      <a:pt x="168" y="126"/>
                    </a:lnTo>
                    <a:lnTo>
                      <a:pt x="176" y="149"/>
                    </a:lnTo>
                    <a:lnTo>
                      <a:pt x="190" y="154"/>
                    </a:lnTo>
                    <a:lnTo>
                      <a:pt x="202" y="139"/>
                    </a:lnTo>
                    <a:lnTo>
                      <a:pt x="173" y="108"/>
                    </a:lnTo>
                    <a:lnTo>
                      <a:pt x="177" y="96"/>
                    </a:lnTo>
                    <a:lnTo>
                      <a:pt x="168" y="93"/>
                    </a:lnTo>
                    <a:lnTo>
                      <a:pt x="177" y="69"/>
                    </a:lnTo>
                    <a:lnTo>
                      <a:pt x="162" y="72"/>
                    </a:lnTo>
                    <a:lnTo>
                      <a:pt x="130" y="85"/>
                    </a:lnTo>
                    <a:lnTo>
                      <a:pt x="130" y="113"/>
                    </a:lnTo>
                    <a:lnTo>
                      <a:pt x="118" y="106"/>
                    </a:lnTo>
                    <a:lnTo>
                      <a:pt x="106" y="115"/>
                    </a:lnTo>
                    <a:lnTo>
                      <a:pt x="81" y="111"/>
                    </a:lnTo>
                    <a:lnTo>
                      <a:pt x="76" y="93"/>
                    </a:lnTo>
                    <a:lnTo>
                      <a:pt x="69" y="72"/>
                    </a:lnTo>
                    <a:lnTo>
                      <a:pt x="86" y="88"/>
                    </a:lnTo>
                    <a:lnTo>
                      <a:pt x="106" y="78"/>
                    </a:lnTo>
                    <a:lnTo>
                      <a:pt x="109" y="72"/>
                    </a:lnTo>
                    <a:lnTo>
                      <a:pt x="106" y="57"/>
                    </a:lnTo>
                    <a:lnTo>
                      <a:pt x="84" y="43"/>
                    </a:lnTo>
                    <a:lnTo>
                      <a:pt x="72" y="39"/>
                    </a:lnTo>
                    <a:lnTo>
                      <a:pt x="76" y="24"/>
                    </a:lnTo>
                    <a:lnTo>
                      <a:pt x="76" y="8"/>
                    </a:lnTo>
                    <a:lnTo>
                      <a:pt x="58" y="3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41" name="Freeform 62"/>
              <p:cNvSpPr>
                <a:spLocks/>
              </p:cNvSpPr>
              <p:nvPr/>
            </p:nvSpPr>
            <p:spPr bwMode="auto">
              <a:xfrm>
                <a:off x="3776" y="1521"/>
                <a:ext cx="33" cy="35"/>
              </a:xfrm>
              <a:custGeom>
                <a:avLst/>
                <a:gdLst>
                  <a:gd name="T0" fmla="*/ 1 w 65"/>
                  <a:gd name="T1" fmla="*/ 0 h 69"/>
                  <a:gd name="T2" fmla="*/ 1 w 65"/>
                  <a:gd name="T3" fmla="*/ 1 h 69"/>
                  <a:gd name="T4" fmla="*/ 1 w 65"/>
                  <a:gd name="T5" fmla="*/ 1 h 69"/>
                  <a:gd name="T6" fmla="*/ 1 w 65"/>
                  <a:gd name="T7" fmla="*/ 1 h 69"/>
                  <a:gd name="T8" fmla="*/ 1 w 65"/>
                  <a:gd name="T9" fmla="*/ 1 h 69"/>
                  <a:gd name="T10" fmla="*/ 1 w 65"/>
                  <a:gd name="T11" fmla="*/ 1 h 69"/>
                  <a:gd name="T12" fmla="*/ 0 w 65"/>
                  <a:gd name="T13" fmla="*/ 1 h 69"/>
                  <a:gd name="T14" fmla="*/ 1 w 65"/>
                  <a:gd name="T15" fmla="*/ 1 h 69"/>
                  <a:gd name="T16" fmla="*/ 1 w 65"/>
                  <a:gd name="T17" fmla="*/ 1 h 69"/>
                  <a:gd name="T18" fmla="*/ 1 w 65"/>
                  <a:gd name="T19" fmla="*/ 0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"/>
                  <a:gd name="T31" fmla="*/ 0 h 69"/>
                  <a:gd name="T32" fmla="*/ 65 w 65"/>
                  <a:gd name="T33" fmla="*/ 69 h 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" h="69">
                    <a:moveTo>
                      <a:pt x="58" y="0"/>
                    </a:moveTo>
                    <a:lnTo>
                      <a:pt x="65" y="8"/>
                    </a:lnTo>
                    <a:lnTo>
                      <a:pt x="65" y="23"/>
                    </a:lnTo>
                    <a:lnTo>
                      <a:pt x="62" y="36"/>
                    </a:lnTo>
                    <a:lnTo>
                      <a:pt x="32" y="59"/>
                    </a:lnTo>
                    <a:lnTo>
                      <a:pt x="14" y="69"/>
                    </a:lnTo>
                    <a:lnTo>
                      <a:pt x="0" y="54"/>
                    </a:lnTo>
                    <a:lnTo>
                      <a:pt x="12" y="33"/>
                    </a:lnTo>
                    <a:lnTo>
                      <a:pt x="26" y="23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</p:grpSp>
      </p:grpSp>
      <p:sp>
        <p:nvSpPr>
          <p:cNvPr id="35903" name="Freeform 63"/>
          <p:cNvSpPr>
            <a:spLocks/>
          </p:cNvSpPr>
          <p:nvPr/>
        </p:nvSpPr>
        <p:spPr bwMode="auto">
          <a:xfrm>
            <a:off x="5435600" y="4076700"/>
            <a:ext cx="390525" cy="254000"/>
          </a:xfrm>
          <a:custGeom>
            <a:avLst/>
            <a:gdLst>
              <a:gd name="T0" fmla="*/ 2147483647 w 536"/>
              <a:gd name="T1" fmla="*/ 2147483647 h 304"/>
              <a:gd name="T2" fmla="*/ 2147483647 w 536"/>
              <a:gd name="T3" fmla="*/ 2147483647 h 304"/>
              <a:gd name="T4" fmla="*/ 2147483647 w 536"/>
              <a:gd name="T5" fmla="*/ 2147483647 h 304"/>
              <a:gd name="T6" fmla="*/ 2147483647 w 536"/>
              <a:gd name="T7" fmla="*/ 2147483647 h 304"/>
              <a:gd name="T8" fmla="*/ 2147483647 w 536"/>
              <a:gd name="T9" fmla="*/ 2147483647 h 304"/>
              <a:gd name="T10" fmla="*/ 2147483647 w 536"/>
              <a:gd name="T11" fmla="*/ 2147483647 h 304"/>
              <a:gd name="T12" fmla="*/ 2147483647 w 536"/>
              <a:gd name="T13" fmla="*/ 2147483647 h 304"/>
              <a:gd name="T14" fmla="*/ 2147483647 w 536"/>
              <a:gd name="T15" fmla="*/ 2147483647 h 304"/>
              <a:gd name="T16" fmla="*/ 0 w 536"/>
              <a:gd name="T17" fmla="*/ 2147483647 h 304"/>
              <a:gd name="T18" fmla="*/ 2147483647 w 536"/>
              <a:gd name="T19" fmla="*/ 2147483647 h 304"/>
              <a:gd name="T20" fmla="*/ 2147483647 w 536"/>
              <a:gd name="T21" fmla="*/ 2147483647 h 304"/>
              <a:gd name="T22" fmla="*/ 2147483647 w 536"/>
              <a:gd name="T23" fmla="*/ 2147483647 h 304"/>
              <a:gd name="T24" fmla="*/ 2147483647 w 536"/>
              <a:gd name="T25" fmla="*/ 2147483647 h 304"/>
              <a:gd name="T26" fmla="*/ 2147483647 w 536"/>
              <a:gd name="T27" fmla="*/ 0 h 304"/>
              <a:gd name="T28" fmla="*/ 2147483647 w 536"/>
              <a:gd name="T29" fmla="*/ 2147483647 h 304"/>
              <a:gd name="T30" fmla="*/ 2147483647 w 536"/>
              <a:gd name="T31" fmla="*/ 2147483647 h 304"/>
              <a:gd name="T32" fmla="*/ 2147483647 w 536"/>
              <a:gd name="T33" fmla="*/ 2147483647 h 304"/>
              <a:gd name="T34" fmla="*/ 2147483647 w 536"/>
              <a:gd name="T35" fmla="*/ 2147483647 h 304"/>
              <a:gd name="T36" fmla="*/ 2147483647 w 536"/>
              <a:gd name="T37" fmla="*/ 2147483647 h 304"/>
              <a:gd name="T38" fmla="*/ 2147483647 w 536"/>
              <a:gd name="T39" fmla="*/ 2147483647 h 304"/>
              <a:gd name="T40" fmla="*/ 2147483647 w 536"/>
              <a:gd name="T41" fmla="*/ 2147483647 h 304"/>
              <a:gd name="T42" fmla="*/ 2147483647 w 536"/>
              <a:gd name="T43" fmla="*/ 2147483647 h 304"/>
              <a:gd name="T44" fmla="*/ 2147483647 w 536"/>
              <a:gd name="T45" fmla="*/ 2147483647 h 304"/>
              <a:gd name="T46" fmla="*/ 2147483647 w 536"/>
              <a:gd name="T47" fmla="*/ 2147483647 h 304"/>
              <a:gd name="T48" fmla="*/ 2147483647 w 536"/>
              <a:gd name="T49" fmla="*/ 2147483647 h 304"/>
              <a:gd name="T50" fmla="*/ 2147483647 w 536"/>
              <a:gd name="T51" fmla="*/ 2147483647 h 304"/>
              <a:gd name="T52" fmla="*/ 2147483647 w 536"/>
              <a:gd name="T53" fmla="*/ 2147483647 h 304"/>
              <a:gd name="T54" fmla="*/ 2147483647 w 536"/>
              <a:gd name="T55" fmla="*/ 2147483647 h 304"/>
              <a:gd name="T56" fmla="*/ 2147483647 w 536"/>
              <a:gd name="T57" fmla="*/ 2147483647 h 304"/>
              <a:gd name="T58" fmla="*/ 2147483647 w 536"/>
              <a:gd name="T59" fmla="*/ 2147483647 h 304"/>
              <a:gd name="T60" fmla="*/ 2147483647 w 536"/>
              <a:gd name="T61" fmla="*/ 2147483647 h 304"/>
              <a:gd name="T62" fmla="*/ 2147483647 w 536"/>
              <a:gd name="T63" fmla="*/ 2147483647 h 304"/>
              <a:gd name="T64" fmla="*/ 2147483647 w 536"/>
              <a:gd name="T65" fmla="*/ 2147483647 h 304"/>
              <a:gd name="T66" fmla="*/ 2147483647 w 536"/>
              <a:gd name="T67" fmla="*/ 2147483647 h 304"/>
              <a:gd name="T68" fmla="*/ 2147483647 w 536"/>
              <a:gd name="T69" fmla="*/ 2147483647 h 304"/>
              <a:gd name="T70" fmla="*/ 2147483647 w 536"/>
              <a:gd name="T71" fmla="*/ 2147483647 h 304"/>
              <a:gd name="T72" fmla="*/ 2147483647 w 536"/>
              <a:gd name="T73" fmla="*/ 2147483647 h 304"/>
              <a:gd name="T74" fmla="*/ 2147483647 w 536"/>
              <a:gd name="T75" fmla="*/ 2147483647 h 304"/>
              <a:gd name="T76" fmla="*/ 2147483647 w 536"/>
              <a:gd name="T77" fmla="*/ 2147483647 h 304"/>
              <a:gd name="T78" fmla="*/ 2147483647 w 536"/>
              <a:gd name="T79" fmla="*/ 2147483647 h 304"/>
              <a:gd name="T80" fmla="*/ 2147483647 w 536"/>
              <a:gd name="T81" fmla="*/ 2147483647 h 304"/>
              <a:gd name="T82" fmla="*/ 2147483647 w 536"/>
              <a:gd name="T83" fmla="*/ 2147483647 h 304"/>
              <a:gd name="T84" fmla="*/ 2147483647 w 536"/>
              <a:gd name="T85" fmla="*/ 2147483647 h 304"/>
              <a:gd name="T86" fmla="*/ 2147483647 w 536"/>
              <a:gd name="T87" fmla="*/ 2147483647 h 304"/>
              <a:gd name="T88" fmla="*/ 2147483647 w 536"/>
              <a:gd name="T89" fmla="*/ 2147483647 h 304"/>
              <a:gd name="T90" fmla="*/ 2147483647 w 536"/>
              <a:gd name="T91" fmla="*/ 2147483647 h 304"/>
              <a:gd name="T92" fmla="*/ 2147483647 w 536"/>
              <a:gd name="T93" fmla="*/ 2147483647 h 3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36"/>
              <a:gd name="T142" fmla="*/ 0 h 304"/>
              <a:gd name="T143" fmla="*/ 536 w 536"/>
              <a:gd name="T144" fmla="*/ 304 h 3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36" h="304">
                <a:moveTo>
                  <a:pt x="132" y="292"/>
                </a:moveTo>
                <a:lnTo>
                  <a:pt x="128" y="275"/>
                </a:lnTo>
                <a:lnTo>
                  <a:pt x="110" y="265"/>
                </a:lnTo>
                <a:lnTo>
                  <a:pt x="48" y="206"/>
                </a:lnTo>
                <a:lnTo>
                  <a:pt x="44" y="175"/>
                </a:lnTo>
                <a:lnTo>
                  <a:pt x="16" y="171"/>
                </a:lnTo>
                <a:lnTo>
                  <a:pt x="17" y="142"/>
                </a:lnTo>
                <a:lnTo>
                  <a:pt x="8" y="114"/>
                </a:lnTo>
                <a:lnTo>
                  <a:pt x="0" y="99"/>
                </a:lnTo>
                <a:lnTo>
                  <a:pt x="5" y="82"/>
                </a:lnTo>
                <a:lnTo>
                  <a:pt x="25" y="82"/>
                </a:lnTo>
                <a:lnTo>
                  <a:pt x="60" y="74"/>
                </a:lnTo>
                <a:lnTo>
                  <a:pt x="168" y="15"/>
                </a:lnTo>
                <a:lnTo>
                  <a:pt x="190" y="0"/>
                </a:lnTo>
                <a:lnTo>
                  <a:pt x="205" y="18"/>
                </a:lnTo>
                <a:lnTo>
                  <a:pt x="228" y="8"/>
                </a:lnTo>
                <a:lnTo>
                  <a:pt x="249" y="10"/>
                </a:lnTo>
                <a:lnTo>
                  <a:pt x="262" y="19"/>
                </a:lnTo>
                <a:lnTo>
                  <a:pt x="262" y="46"/>
                </a:lnTo>
                <a:lnTo>
                  <a:pt x="301" y="72"/>
                </a:lnTo>
                <a:lnTo>
                  <a:pt x="304" y="90"/>
                </a:lnTo>
                <a:lnTo>
                  <a:pt x="319" y="111"/>
                </a:lnTo>
                <a:lnTo>
                  <a:pt x="329" y="120"/>
                </a:lnTo>
                <a:lnTo>
                  <a:pt x="336" y="111"/>
                </a:lnTo>
                <a:lnTo>
                  <a:pt x="364" y="96"/>
                </a:lnTo>
                <a:lnTo>
                  <a:pt x="376" y="99"/>
                </a:lnTo>
                <a:lnTo>
                  <a:pt x="411" y="139"/>
                </a:lnTo>
                <a:lnTo>
                  <a:pt x="419" y="138"/>
                </a:lnTo>
                <a:lnTo>
                  <a:pt x="455" y="160"/>
                </a:lnTo>
                <a:lnTo>
                  <a:pt x="508" y="157"/>
                </a:lnTo>
                <a:lnTo>
                  <a:pt x="536" y="175"/>
                </a:lnTo>
                <a:lnTo>
                  <a:pt x="477" y="208"/>
                </a:lnTo>
                <a:lnTo>
                  <a:pt x="475" y="250"/>
                </a:lnTo>
                <a:lnTo>
                  <a:pt x="439" y="285"/>
                </a:lnTo>
                <a:lnTo>
                  <a:pt x="400" y="284"/>
                </a:lnTo>
                <a:lnTo>
                  <a:pt x="379" y="293"/>
                </a:lnTo>
                <a:lnTo>
                  <a:pt x="352" y="304"/>
                </a:lnTo>
                <a:lnTo>
                  <a:pt x="319" y="282"/>
                </a:lnTo>
                <a:lnTo>
                  <a:pt x="297" y="293"/>
                </a:lnTo>
                <a:lnTo>
                  <a:pt x="278" y="297"/>
                </a:lnTo>
                <a:lnTo>
                  <a:pt x="262" y="271"/>
                </a:lnTo>
                <a:lnTo>
                  <a:pt x="216" y="272"/>
                </a:lnTo>
                <a:lnTo>
                  <a:pt x="201" y="284"/>
                </a:lnTo>
                <a:lnTo>
                  <a:pt x="190" y="295"/>
                </a:lnTo>
                <a:lnTo>
                  <a:pt x="170" y="295"/>
                </a:lnTo>
                <a:lnTo>
                  <a:pt x="149" y="299"/>
                </a:lnTo>
                <a:lnTo>
                  <a:pt x="132" y="2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13337" name="Freeform 64"/>
          <p:cNvSpPr>
            <a:spLocks/>
          </p:cNvSpPr>
          <p:nvPr/>
        </p:nvSpPr>
        <p:spPr bwMode="auto">
          <a:xfrm>
            <a:off x="5435600" y="4581525"/>
            <a:ext cx="385763" cy="392113"/>
          </a:xfrm>
          <a:custGeom>
            <a:avLst/>
            <a:gdLst>
              <a:gd name="T0" fmla="*/ 2147483647 w 484"/>
              <a:gd name="T1" fmla="*/ 2147483647 h 495"/>
              <a:gd name="T2" fmla="*/ 2147483647 w 484"/>
              <a:gd name="T3" fmla="*/ 2147483647 h 495"/>
              <a:gd name="T4" fmla="*/ 2147483647 w 484"/>
              <a:gd name="T5" fmla="*/ 2147483647 h 495"/>
              <a:gd name="T6" fmla="*/ 2147483647 w 484"/>
              <a:gd name="T7" fmla="*/ 2147483647 h 495"/>
              <a:gd name="T8" fmla="*/ 2147483647 w 484"/>
              <a:gd name="T9" fmla="*/ 2147483647 h 495"/>
              <a:gd name="T10" fmla="*/ 2147483647 w 484"/>
              <a:gd name="T11" fmla="*/ 2147483647 h 495"/>
              <a:gd name="T12" fmla="*/ 2147483647 w 484"/>
              <a:gd name="T13" fmla="*/ 2147483647 h 495"/>
              <a:gd name="T14" fmla="*/ 2147483647 w 484"/>
              <a:gd name="T15" fmla="*/ 2147483647 h 495"/>
              <a:gd name="T16" fmla="*/ 2147483647 w 484"/>
              <a:gd name="T17" fmla="*/ 2147483647 h 495"/>
              <a:gd name="T18" fmla="*/ 2147483647 w 484"/>
              <a:gd name="T19" fmla="*/ 2147483647 h 495"/>
              <a:gd name="T20" fmla="*/ 2147483647 w 484"/>
              <a:gd name="T21" fmla="*/ 2147483647 h 495"/>
              <a:gd name="T22" fmla="*/ 2147483647 w 484"/>
              <a:gd name="T23" fmla="*/ 2147483647 h 495"/>
              <a:gd name="T24" fmla="*/ 2147483647 w 484"/>
              <a:gd name="T25" fmla="*/ 2147483647 h 495"/>
              <a:gd name="T26" fmla="*/ 2147483647 w 484"/>
              <a:gd name="T27" fmla="*/ 2147483647 h 495"/>
              <a:gd name="T28" fmla="*/ 2147483647 w 484"/>
              <a:gd name="T29" fmla="*/ 2147483647 h 495"/>
              <a:gd name="T30" fmla="*/ 2147483647 w 484"/>
              <a:gd name="T31" fmla="*/ 2147483647 h 495"/>
              <a:gd name="T32" fmla="*/ 2147483647 w 484"/>
              <a:gd name="T33" fmla="*/ 2147483647 h 495"/>
              <a:gd name="T34" fmla="*/ 2147483647 w 484"/>
              <a:gd name="T35" fmla="*/ 2147483647 h 495"/>
              <a:gd name="T36" fmla="*/ 2147483647 w 484"/>
              <a:gd name="T37" fmla="*/ 2147483647 h 495"/>
              <a:gd name="T38" fmla="*/ 2147483647 w 484"/>
              <a:gd name="T39" fmla="*/ 2147483647 h 495"/>
              <a:gd name="T40" fmla="*/ 2147483647 w 484"/>
              <a:gd name="T41" fmla="*/ 2147483647 h 495"/>
              <a:gd name="T42" fmla="*/ 2147483647 w 484"/>
              <a:gd name="T43" fmla="*/ 2147483647 h 495"/>
              <a:gd name="T44" fmla="*/ 2147483647 w 484"/>
              <a:gd name="T45" fmla="*/ 2147483647 h 495"/>
              <a:gd name="T46" fmla="*/ 2147483647 w 484"/>
              <a:gd name="T47" fmla="*/ 2147483647 h 495"/>
              <a:gd name="T48" fmla="*/ 2147483647 w 484"/>
              <a:gd name="T49" fmla="*/ 2147483647 h 495"/>
              <a:gd name="T50" fmla="*/ 2147483647 w 484"/>
              <a:gd name="T51" fmla="*/ 2147483647 h 495"/>
              <a:gd name="T52" fmla="*/ 2147483647 w 484"/>
              <a:gd name="T53" fmla="*/ 2147483647 h 495"/>
              <a:gd name="T54" fmla="*/ 2147483647 w 484"/>
              <a:gd name="T55" fmla="*/ 2147483647 h 495"/>
              <a:gd name="T56" fmla="*/ 2147483647 w 484"/>
              <a:gd name="T57" fmla="*/ 2147483647 h 495"/>
              <a:gd name="T58" fmla="*/ 2147483647 w 484"/>
              <a:gd name="T59" fmla="*/ 2147483647 h 495"/>
              <a:gd name="T60" fmla="*/ 2147483647 w 484"/>
              <a:gd name="T61" fmla="*/ 2147483647 h 495"/>
              <a:gd name="T62" fmla="*/ 2147483647 w 484"/>
              <a:gd name="T63" fmla="*/ 2147483647 h 495"/>
              <a:gd name="T64" fmla="*/ 2147483647 w 484"/>
              <a:gd name="T65" fmla="*/ 2147483647 h 495"/>
              <a:gd name="T66" fmla="*/ 2147483647 w 484"/>
              <a:gd name="T67" fmla="*/ 2147483647 h 495"/>
              <a:gd name="T68" fmla="*/ 2147483647 w 484"/>
              <a:gd name="T69" fmla="*/ 2147483647 h 495"/>
              <a:gd name="T70" fmla="*/ 2147483647 w 484"/>
              <a:gd name="T71" fmla="*/ 2147483647 h 495"/>
              <a:gd name="T72" fmla="*/ 2147483647 w 484"/>
              <a:gd name="T73" fmla="*/ 2147483647 h 495"/>
              <a:gd name="T74" fmla="*/ 2147483647 w 484"/>
              <a:gd name="T75" fmla="*/ 2147483647 h 495"/>
              <a:gd name="T76" fmla="*/ 2147483647 w 484"/>
              <a:gd name="T77" fmla="*/ 2147483647 h 495"/>
              <a:gd name="T78" fmla="*/ 2147483647 w 484"/>
              <a:gd name="T79" fmla="*/ 0 h 495"/>
              <a:gd name="T80" fmla="*/ 2147483647 w 484"/>
              <a:gd name="T81" fmla="*/ 2147483647 h 495"/>
              <a:gd name="T82" fmla="*/ 2147483647 w 484"/>
              <a:gd name="T83" fmla="*/ 2147483647 h 495"/>
              <a:gd name="T84" fmla="*/ 2147483647 w 484"/>
              <a:gd name="T85" fmla="*/ 2147483647 h 495"/>
              <a:gd name="T86" fmla="*/ 2147483647 w 484"/>
              <a:gd name="T87" fmla="*/ 2147483647 h 495"/>
              <a:gd name="T88" fmla="*/ 0 w 484"/>
              <a:gd name="T89" fmla="*/ 2147483647 h 49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484"/>
              <a:gd name="T136" fmla="*/ 0 h 495"/>
              <a:gd name="T137" fmla="*/ 484 w 484"/>
              <a:gd name="T138" fmla="*/ 495 h 495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484" h="495">
                <a:moveTo>
                  <a:pt x="0" y="111"/>
                </a:moveTo>
                <a:lnTo>
                  <a:pt x="9" y="142"/>
                </a:lnTo>
                <a:lnTo>
                  <a:pt x="20" y="165"/>
                </a:lnTo>
                <a:lnTo>
                  <a:pt x="29" y="181"/>
                </a:lnTo>
                <a:lnTo>
                  <a:pt x="41" y="184"/>
                </a:lnTo>
                <a:lnTo>
                  <a:pt x="55" y="175"/>
                </a:lnTo>
                <a:lnTo>
                  <a:pt x="61" y="160"/>
                </a:lnTo>
                <a:lnTo>
                  <a:pt x="75" y="136"/>
                </a:lnTo>
                <a:lnTo>
                  <a:pt x="92" y="150"/>
                </a:lnTo>
                <a:lnTo>
                  <a:pt x="109" y="154"/>
                </a:lnTo>
                <a:lnTo>
                  <a:pt x="121" y="163"/>
                </a:lnTo>
                <a:lnTo>
                  <a:pt x="119" y="188"/>
                </a:lnTo>
                <a:lnTo>
                  <a:pt x="119" y="204"/>
                </a:lnTo>
                <a:lnTo>
                  <a:pt x="136" y="232"/>
                </a:lnTo>
                <a:lnTo>
                  <a:pt x="156" y="256"/>
                </a:lnTo>
                <a:lnTo>
                  <a:pt x="153" y="263"/>
                </a:lnTo>
                <a:lnTo>
                  <a:pt x="131" y="263"/>
                </a:lnTo>
                <a:lnTo>
                  <a:pt x="141" y="277"/>
                </a:lnTo>
                <a:lnTo>
                  <a:pt x="208" y="356"/>
                </a:lnTo>
                <a:lnTo>
                  <a:pt x="215" y="361"/>
                </a:lnTo>
                <a:lnTo>
                  <a:pt x="235" y="361"/>
                </a:lnTo>
                <a:lnTo>
                  <a:pt x="249" y="366"/>
                </a:lnTo>
                <a:lnTo>
                  <a:pt x="279" y="379"/>
                </a:lnTo>
                <a:lnTo>
                  <a:pt x="304" y="405"/>
                </a:lnTo>
                <a:lnTo>
                  <a:pt x="310" y="416"/>
                </a:lnTo>
                <a:lnTo>
                  <a:pt x="319" y="435"/>
                </a:lnTo>
                <a:lnTo>
                  <a:pt x="327" y="434"/>
                </a:lnTo>
                <a:lnTo>
                  <a:pt x="334" y="434"/>
                </a:lnTo>
                <a:lnTo>
                  <a:pt x="354" y="442"/>
                </a:lnTo>
                <a:lnTo>
                  <a:pt x="366" y="452"/>
                </a:lnTo>
                <a:lnTo>
                  <a:pt x="403" y="495"/>
                </a:lnTo>
                <a:lnTo>
                  <a:pt x="387" y="450"/>
                </a:lnTo>
                <a:lnTo>
                  <a:pt x="378" y="434"/>
                </a:lnTo>
                <a:lnTo>
                  <a:pt x="386" y="418"/>
                </a:lnTo>
                <a:lnTo>
                  <a:pt x="380" y="405"/>
                </a:lnTo>
                <a:lnTo>
                  <a:pt x="362" y="382"/>
                </a:lnTo>
                <a:lnTo>
                  <a:pt x="327" y="341"/>
                </a:lnTo>
                <a:lnTo>
                  <a:pt x="304" y="323"/>
                </a:lnTo>
                <a:lnTo>
                  <a:pt x="296" y="314"/>
                </a:lnTo>
                <a:lnTo>
                  <a:pt x="284" y="317"/>
                </a:lnTo>
                <a:lnTo>
                  <a:pt x="267" y="302"/>
                </a:lnTo>
                <a:lnTo>
                  <a:pt x="264" y="302"/>
                </a:lnTo>
                <a:lnTo>
                  <a:pt x="255" y="292"/>
                </a:lnTo>
                <a:lnTo>
                  <a:pt x="249" y="274"/>
                </a:lnTo>
                <a:lnTo>
                  <a:pt x="244" y="256"/>
                </a:lnTo>
                <a:lnTo>
                  <a:pt x="225" y="229"/>
                </a:lnTo>
                <a:lnTo>
                  <a:pt x="185" y="186"/>
                </a:lnTo>
                <a:lnTo>
                  <a:pt x="183" y="175"/>
                </a:lnTo>
                <a:lnTo>
                  <a:pt x="185" y="170"/>
                </a:lnTo>
                <a:lnTo>
                  <a:pt x="205" y="165"/>
                </a:lnTo>
                <a:lnTo>
                  <a:pt x="260" y="184"/>
                </a:lnTo>
                <a:lnTo>
                  <a:pt x="296" y="142"/>
                </a:lnTo>
                <a:lnTo>
                  <a:pt x="327" y="168"/>
                </a:lnTo>
                <a:lnTo>
                  <a:pt x="339" y="170"/>
                </a:lnTo>
                <a:lnTo>
                  <a:pt x="346" y="181"/>
                </a:lnTo>
                <a:lnTo>
                  <a:pt x="356" y="170"/>
                </a:lnTo>
                <a:lnTo>
                  <a:pt x="376" y="170"/>
                </a:lnTo>
                <a:lnTo>
                  <a:pt x="394" y="172"/>
                </a:lnTo>
                <a:lnTo>
                  <a:pt x="418" y="160"/>
                </a:lnTo>
                <a:lnTo>
                  <a:pt x="443" y="170"/>
                </a:lnTo>
                <a:lnTo>
                  <a:pt x="458" y="184"/>
                </a:lnTo>
                <a:lnTo>
                  <a:pt x="475" y="188"/>
                </a:lnTo>
                <a:lnTo>
                  <a:pt x="476" y="175"/>
                </a:lnTo>
                <a:lnTo>
                  <a:pt x="484" y="154"/>
                </a:lnTo>
                <a:lnTo>
                  <a:pt x="475" y="145"/>
                </a:lnTo>
                <a:lnTo>
                  <a:pt x="459" y="127"/>
                </a:lnTo>
                <a:lnTo>
                  <a:pt x="458" y="108"/>
                </a:lnTo>
                <a:lnTo>
                  <a:pt x="458" y="96"/>
                </a:lnTo>
                <a:lnTo>
                  <a:pt x="459" y="81"/>
                </a:lnTo>
                <a:lnTo>
                  <a:pt x="438" y="75"/>
                </a:lnTo>
                <a:lnTo>
                  <a:pt x="427" y="72"/>
                </a:lnTo>
                <a:lnTo>
                  <a:pt x="416" y="81"/>
                </a:lnTo>
                <a:lnTo>
                  <a:pt x="403" y="90"/>
                </a:lnTo>
                <a:lnTo>
                  <a:pt x="391" y="90"/>
                </a:lnTo>
                <a:lnTo>
                  <a:pt x="371" y="70"/>
                </a:lnTo>
                <a:lnTo>
                  <a:pt x="354" y="60"/>
                </a:lnTo>
                <a:lnTo>
                  <a:pt x="336" y="63"/>
                </a:lnTo>
                <a:lnTo>
                  <a:pt x="322" y="46"/>
                </a:lnTo>
                <a:lnTo>
                  <a:pt x="282" y="3"/>
                </a:lnTo>
                <a:lnTo>
                  <a:pt x="264" y="0"/>
                </a:lnTo>
                <a:lnTo>
                  <a:pt x="237" y="36"/>
                </a:lnTo>
                <a:lnTo>
                  <a:pt x="209" y="33"/>
                </a:lnTo>
                <a:lnTo>
                  <a:pt x="197" y="46"/>
                </a:lnTo>
                <a:lnTo>
                  <a:pt x="193" y="63"/>
                </a:lnTo>
                <a:lnTo>
                  <a:pt x="141" y="121"/>
                </a:lnTo>
                <a:lnTo>
                  <a:pt x="107" y="111"/>
                </a:lnTo>
                <a:lnTo>
                  <a:pt x="72" y="103"/>
                </a:lnTo>
                <a:lnTo>
                  <a:pt x="55" y="111"/>
                </a:lnTo>
                <a:lnTo>
                  <a:pt x="32" y="121"/>
                </a:lnTo>
                <a:lnTo>
                  <a:pt x="0" y="111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0" name="Group 65"/>
          <p:cNvGrpSpPr>
            <a:grpSpLocks/>
          </p:cNvGrpSpPr>
          <p:nvPr/>
        </p:nvGrpSpPr>
        <p:grpSpPr bwMode="auto">
          <a:xfrm>
            <a:off x="5867400" y="5013325"/>
            <a:ext cx="620713" cy="673100"/>
            <a:chOff x="3618" y="2766"/>
            <a:chExt cx="391" cy="424"/>
          </a:xfrm>
          <a:solidFill>
            <a:schemeClr val="bg1">
              <a:lumMod val="75000"/>
            </a:schemeClr>
          </a:solidFill>
        </p:grpSpPr>
        <p:sp>
          <p:nvSpPr>
            <p:cNvPr id="1119" name="Freeform 66"/>
            <p:cNvSpPr>
              <a:spLocks/>
            </p:cNvSpPr>
            <p:nvPr/>
          </p:nvSpPr>
          <p:spPr bwMode="auto">
            <a:xfrm>
              <a:off x="3627" y="2988"/>
              <a:ext cx="16" cy="18"/>
            </a:xfrm>
            <a:custGeom>
              <a:avLst/>
              <a:gdLst>
                <a:gd name="T0" fmla="*/ 1 w 32"/>
                <a:gd name="T1" fmla="*/ 0 h 35"/>
                <a:gd name="T2" fmla="*/ 1 w 32"/>
                <a:gd name="T3" fmla="*/ 1 h 35"/>
                <a:gd name="T4" fmla="*/ 1 w 32"/>
                <a:gd name="T5" fmla="*/ 1 h 35"/>
                <a:gd name="T6" fmla="*/ 1 w 32"/>
                <a:gd name="T7" fmla="*/ 1 h 35"/>
                <a:gd name="T8" fmla="*/ 1 w 32"/>
                <a:gd name="T9" fmla="*/ 1 h 35"/>
                <a:gd name="T10" fmla="*/ 1 w 32"/>
                <a:gd name="T11" fmla="*/ 1 h 35"/>
                <a:gd name="T12" fmla="*/ 0 w 32"/>
                <a:gd name="T13" fmla="*/ 1 h 35"/>
                <a:gd name="T14" fmla="*/ 1 w 32"/>
                <a:gd name="T15" fmla="*/ 0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35"/>
                <a:gd name="T26" fmla="*/ 32 w 32"/>
                <a:gd name="T27" fmla="*/ 35 h 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35">
                  <a:moveTo>
                    <a:pt x="24" y="0"/>
                  </a:moveTo>
                  <a:lnTo>
                    <a:pt x="32" y="10"/>
                  </a:lnTo>
                  <a:lnTo>
                    <a:pt x="29" y="22"/>
                  </a:lnTo>
                  <a:lnTo>
                    <a:pt x="32" y="32"/>
                  </a:lnTo>
                  <a:lnTo>
                    <a:pt x="24" y="35"/>
                  </a:lnTo>
                  <a:lnTo>
                    <a:pt x="9" y="32"/>
                  </a:lnTo>
                  <a:lnTo>
                    <a:pt x="0" y="19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20" name="Freeform 67"/>
            <p:cNvSpPr>
              <a:spLocks/>
            </p:cNvSpPr>
            <p:nvPr/>
          </p:nvSpPr>
          <p:spPr bwMode="auto">
            <a:xfrm>
              <a:off x="3660" y="2995"/>
              <a:ext cx="122" cy="113"/>
            </a:xfrm>
            <a:custGeom>
              <a:avLst/>
              <a:gdLst>
                <a:gd name="T0" fmla="*/ 0 w 246"/>
                <a:gd name="T1" fmla="*/ 1 h 225"/>
                <a:gd name="T2" fmla="*/ 0 w 246"/>
                <a:gd name="T3" fmla="*/ 1 h 225"/>
                <a:gd name="T4" fmla="*/ 0 w 246"/>
                <a:gd name="T5" fmla="*/ 1 h 225"/>
                <a:gd name="T6" fmla="*/ 0 w 246"/>
                <a:gd name="T7" fmla="*/ 1 h 225"/>
                <a:gd name="T8" fmla="*/ 0 w 246"/>
                <a:gd name="T9" fmla="*/ 1 h 225"/>
                <a:gd name="T10" fmla="*/ 0 w 246"/>
                <a:gd name="T11" fmla="*/ 1 h 225"/>
                <a:gd name="T12" fmla="*/ 0 w 246"/>
                <a:gd name="T13" fmla="*/ 1 h 225"/>
                <a:gd name="T14" fmla="*/ 0 w 246"/>
                <a:gd name="T15" fmla="*/ 1 h 225"/>
                <a:gd name="T16" fmla="*/ 0 w 246"/>
                <a:gd name="T17" fmla="*/ 1 h 225"/>
                <a:gd name="T18" fmla="*/ 0 w 246"/>
                <a:gd name="T19" fmla="*/ 1 h 225"/>
                <a:gd name="T20" fmla="*/ 0 w 246"/>
                <a:gd name="T21" fmla="*/ 1 h 225"/>
                <a:gd name="T22" fmla="*/ 0 w 246"/>
                <a:gd name="T23" fmla="*/ 1 h 225"/>
                <a:gd name="T24" fmla="*/ 0 w 246"/>
                <a:gd name="T25" fmla="*/ 1 h 225"/>
                <a:gd name="T26" fmla="*/ 0 w 246"/>
                <a:gd name="T27" fmla="*/ 1 h 225"/>
                <a:gd name="T28" fmla="*/ 0 w 246"/>
                <a:gd name="T29" fmla="*/ 1 h 225"/>
                <a:gd name="T30" fmla="*/ 0 w 246"/>
                <a:gd name="T31" fmla="*/ 1 h 225"/>
                <a:gd name="T32" fmla="*/ 0 w 246"/>
                <a:gd name="T33" fmla="*/ 1 h 225"/>
                <a:gd name="T34" fmla="*/ 0 w 246"/>
                <a:gd name="T35" fmla="*/ 1 h 225"/>
                <a:gd name="T36" fmla="*/ 0 w 246"/>
                <a:gd name="T37" fmla="*/ 1 h 225"/>
                <a:gd name="T38" fmla="*/ 0 w 246"/>
                <a:gd name="T39" fmla="*/ 1 h 225"/>
                <a:gd name="T40" fmla="*/ 0 w 246"/>
                <a:gd name="T41" fmla="*/ 1 h 225"/>
                <a:gd name="T42" fmla="*/ 0 w 246"/>
                <a:gd name="T43" fmla="*/ 1 h 225"/>
                <a:gd name="T44" fmla="*/ 0 w 246"/>
                <a:gd name="T45" fmla="*/ 1 h 225"/>
                <a:gd name="T46" fmla="*/ 0 w 246"/>
                <a:gd name="T47" fmla="*/ 1 h 225"/>
                <a:gd name="T48" fmla="*/ 0 w 246"/>
                <a:gd name="T49" fmla="*/ 1 h 225"/>
                <a:gd name="T50" fmla="*/ 0 w 246"/>
                <a:gd name="T51" fmla="*/ 1 h 225"/>
                <a:gd name="T52" fmla="*/ 0 w 246"/>
                <a:gd name="T53" fmla="*/ 1 h 225"/>
                <a:gd name="T54" fmla="*/ 0 w 246"/>
                <a:gd name="T55" fmla="*/ 1 h 225"/>
                <a:gd name="T56" fmla="*/ 0 w 246"/>
                <a:gd name="T57" fmla="*/ 1 h 225"/>
                <a:gd name="T58" fmla="*/ 0 w 246"/>
                <a:gd name="T59" fmla="*/ 1 h 225"/>
                <a:gd name="T60" fmla="*/ 0 w 246"/>
                <a:gd name="T61" fmla="*/ 1 h 225"/>
                <a:gd name="T62" fmla="*/ 0 w 246"/>
                <a:gd name="T63" fmla="*/ 1 h 225"/>
                <a:gd name="T64" fmla="*/ 0 w 246"/>
                <a:gd name="T65" fmla="*/ 1 h 225"/>
                <a:gd name="T66" fmla="*/ 0 w 246"/>
                <a:gd name="T67" fmla="*/ 1 h 225"/>
                <a:gd name="T68" fmla="*/ 0 w 246"/>
                <a:gd name="T69" fmla="*/ 1 h 225"/>
                <a:gd name="T70" fmla="*/ 0 w 246"/>
                <a:gd name="T71" fmla="*/ 1 h 225"/>
                <a:gd name="T72" fmla="*/ 0 w 246"/>
                <a:gd name="T73" fmla="*/ 1 h 225"/>
                <a:gd name="T74" fmla="*/ 0 w 246"/>
                <a:gd name="T75" fmla="*/ 1 h 225"/>
                <a:gd name="T76" fmla="*/ 0 w 246"/>
                <a:gd name="T77" fmla="*/ 1 h 225"/>
                <a:gd name="T78" fmla="*/ 0 w 246"/>
                <a:gd name="T79" fmla="*/ 0 h 225"/>
                <a:gd name="T80" fmla="*/ 0 w 246"/>
                <a:gd name="T81" fmla="*/ 1 h 225"/>
                <a:gd name="T82" fmla="*/ 0 w 246"/>
                <a:gd name="T83" fmla="*/ 1 h 2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6"/>
                <a:gd name="T127" fmla="*/ 0 h 225"/>
                <a:gd name="T128" fmla="*/ 246 w 246"/>
                <a:gd name="T129" fmla="*/ 225 h 22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46" h="225">
                  <a:moveTo>
                    <a:pt x="35" y="10"/>
                  </a:moveTo>
                  <a:lnTo>
                    <a:pt x="23" y="15"/>
                  </a:lnTo>
                  <a:lnTo>
                    <a:pt x="27" y="28"/>
                  </a:lnTo>
                  <a:lnTo>
                    <a:pt x="15" y="43"/>
                  </a:lnTo>
                  <a:lnTo>
                    <a:pt x="6" y="42"/>
                  </a:lnTo>
                  <a:lnTo>
                    <a:pt x="0" y="49"/>
                  </a:lnTo>
                  <a:lnTo>
                    <a:pt x="3" y="64"/>
                  </a:lnTo>
                  <a:lnTo>
                    <a:pt x="43" y="79"/>
                  </a:lnTo>
                  <a:lnTo>
                    <a:pt x="52" y="114"/>
                  </a:lnTo>
                  <a:lnTo>
                    <a:pt x="65" y="157"/>
                  </a:lnTo>
                  <a:lnTo>
                    <a:pt x="79" y="181"/>
                  </a:lnTo>
                  <a:lnTo>
                    <a:pt x="97" y="165"/>
                  </a:lnTo>
                  <a:lnTo>
                    <a:pt x="119" y="196"/>
                  </a:lnTo>
                  <a:lnTo>
                    <a:pt x="142" y="225"/>
                  </a:lnTo>
                  <a:lnTo>
                    <a:pt x="151" y="203"/>
                  </a:lnTo>
                  <a:lnTo>
                    <a:pt x="145" y="188"/>
                  </a:lnTo>
                  <a:lnTo>
                    <a:pt x="154" y="181"/>
                  </a:lnTo>
                  <a:lnTo>
                    <a:pt x="189" y="208"/>
                  </a:lnTo>
                  <a:lnTo>
                    <a:pt x="199" y="200"/>
                  </a:lnTo>
                  <a:lnTo>
                    <a:pt x="202" y="190"/>
                  </a:lnTo>
                  <a:lnTo>
                    <a:pt x="185" y="154"/>
                  </a:lnTo>
                  <a:lnTo>
                    <a:pt x="185" y="147"/>
                  </a:lnTo>
                  <a:lnTo>
                    <a:pt x="169" y="118"/>
                  </a:lnTo>
                  <a:lnTo>
                    <a:pt x="162" y="97"/>
                  </a:lnTo>
                  <a:lnTo>
                    <a:pt x="169" y="96"/>
                  </a:lnTo>
                  <a:lnTo>
                    <a:pt x="189" y="100"/>
                  </a:lnTo>
                  <a:lnTo>
                    <a:pt x="211" y="121"/>
                  </a:lnTo>
                  <a:lnTo>
                    <a:pt x="223" y="106"/>
                  </a:lnTo>
                  <a:lnTo>
                    <a:pt x="243" y="108"/>
                  </a:lnTo>
                  <a:lnTo>
                    <a:pt x="246" y="103"/>
                  </a:lnTo>
                  <a:lnTo>
                    <a:pt x="221" y="69"/>
                  </a:lnTo>
                  <a:lnTo>
                    <a:pt x="202" y="72"/>
                  </a:lnTo>
                  <a:lnTo>
                    <a:pt x="197" y="61"/>
                  </a:lnTo>
                  <a:lnTo>
                    <a:pt x="185" y="36"/>
                  </a:lnTo>
                  <a:lnTo>
                    <a:pt x="174" y="46"/>
                  </a:lnTo>
                  <a:lnTo>
                    <a:pt x="150" y="36"/>
                  </a:lnTo>
                  <a:lnTo>
                    <a:pt x="134" y="10"/>
                  </a:lnTo>
                  <a:lnTo>
                    <a:pt x="105" y="12"/>
                  </a:lnTo>
                  <a:lnTo>
                    <a:pt x="82" y="15"/>
                  </a:lnTo>
                  <a:lnTo>
                    <a:pt x="67" y="0"/>
                  </a:lnTo>
                  <a:lnTo>
                    <a:pt x="55" y="8"/>
                  </a:lnTo>
                  <a:lnTo>
                    <a:pt x="35" y="1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21" name="Freeform 68"/>
            <p:cNvSpPr>
              <a:spLocks/>
            </p:cNvSpPr>
            <p:nvPr/>
          </p:nvSpPr>
          <p:spPr bwMode="auto">
            <a:xfrm>
              <a:off x="3618" y="2766"/>
              <a:ext cx="287" cy="268"/>
            </a:xfrm>
            <a:custGeom>
              <a:avLst/>
              <a:gdLst>
                <a:gd name="T0" fmla="*/ 1 w 572"/>
                <a:gd name="T1" fmla="*/ 0 h 537"/>
                <a:gd name="T2" fmla="*/ 1 w 572"/>
                <a:gd name="T3" fmla="*/ 0 h 537"/>
                <a:gd name="T4" fmla="*/ 1 w 572"/>
                <a:gd name="T5" fmla="*/ 0 h 537"/>
                <a:gd name="T6" fmla="*/ 1 w 572"/>
                <a:gd name="T7" fmla="*/ 0 h 537"/>
                <a:gd name="T8" fmla="*/ 0 w 572"/>
                <a:gd name="T9" fmla="*/ 0 h 537"/>
                <a:gd name="T10" fmla="*/ 1 w 572"/>
                <a:gd name="T11" fmla="*/ 0 h 537"/>
                <a:gd name="T12" fmla="*/ 1 w 572"/>
                <a:gd name="T13" fmla="*/ 0 h 537"/>
                <a:gd name="T14" fmla="*/ 1 w 572"/>
                <a:gd name="T15" fmla="*/ 0 h 537"/>
                <a:gd name="T16" fmla="*/ 1 w 572"/>
                <a:gd name="T17" fmla="*/ 0 h 537"/>
                <a:gd name="T18" fmla="*/ 1 w 572"/>
                <a:gd name="T19" fmla="*/ 0 h 537"/>
                <a:gd name="T20" fmla="*/ 1 w 572"/>
                <a:gd name="T21" fmla="*/ 0 h 537"/>
                <a:gd name="T22" fmla="*/ 1 w 572"/>
                <a:gd name="T23" fmla="*/ 0 h 537"/>
                <a:gd name="T24" fmla="*/ 1 w 572"/>
                <a:gd name="T25" fmla="*/ 0 h 537"/>
                <a:gd name="T26" fmla="*/ 1 w 572"/>
                <a:gd name="T27" fmla="*/ 0 h 537"/>
                <a:gd name="T28" fmla="*/ 1 w 572"/>
                <a:gd name="T29" fmla="*/ 0 h 537"/>
                <a:gd name="T30" fmla="*/ 1 w 572"/>
                <a:gd name="T31" fmla="*/ 0 h 537"/>
                <a:gd name="T32" fmla="*/ 1 w 572"/>
                <a:gd name="T33" fmla="*/ 0 h 537"/>
                <a:gd name="T34" fmla="*/ 1 w 572"/>
                <a:gd name="T35" fmla="*/ 0 h 537"/>
                <a:gd name="T36" fmla="*/ 1 w 572"/>
                <a:gd name="T37" fmla="*/ 0 h 537"/>
                <a:gd name="T38" fmla="*/ 1 w 572"/>
                <a:gd name="T39" fmla="*/ 0 h 537"/>
                <a:gd name="T40" fmla="*/ 1 w 572"/>
                <a:gd name="T41" fmla="*/ 0 h 537"/>
                <a:gd name="T42" fmla="*/ 1 w 572"/>
                <a:gd name="T43" fmla="*/ 0 h 537"/>
                <a:gd name="T44" fmla="*/ 1 w 572"/>
                <a:gd name="T45" fmla="*/ 0 h 537"/>
                <a:gd name="T46" fmla="*/ 1 w 572"/>
                <a:gd name="T47" fmla="*/ 0 h 537"/>
                <a:gd name="T48" fmla="*/ 1 w 572"/>
                <a:gd name="T49" fmla="*/ 0 h 537"/>
                <a:gd name="T50" fmla="*/ 1 w 572"/>
                <a:gd name="T51" fmla="*/ 0 h 537"/>
                <a:gd name="T52" fmla="*/ 1 w 572"/>
                <a:gd name="T53" fmla="*/ 0 h 537"/>
                <a:gd name="T54" fmla="*/ 1 w 572"/>
                <a:gd name="T55" fmla="*/ 0 h 537"/>
                <a:gd name="T56" fmla="*/ 1 w 572"/>
                <a:gd name="T57" fmla="*/ 0 h 537"/>
                <a:gd name="T58" fmla="*/ 1 w 572"/>
                <a:gd name="T59" fmla="*/ 0 h 537"/>
                <a:gd name="T60" fmla="*/ 1 w 572"/>
                <a:gd name="T61" fmla="*/ 0 h 537"/>
                <a:gd name="T62" fmla="*/ 1 w 572"/>
                <a:gd name="T63" fmla="*/ 0 h 537"/>
                <a:gd name="T64" fmla="*/ 1 w 572"/>
                <a:gd name="T65" fmla="*/ 0 h 537"/>
                <a:gd name="T66" fmla="*/ 1 w 572"/>
                <a:gd name="T67" fmla="*/ 0 h 537"/>
                <a:gd name="T68" fmla="*/ 1 w 572"/>
                <a:gd name="T69" fmla="*/ 0 h 537"/>
                <a:gd name="T70" fmla="*/ 1 w 572"/>
                <a:gd name="T71" fmla="*/ 0 h 537"/>
                <a:gd name="T72" fmla="*/ 1 w 572"/>
                <a:gd name="T73" fmla="*/ 0 h 537"/>
                <a:gd name="T74" fmla="*/ 1 w 572"/>
                <a:gd name="T75" fmla="*/ 0 h 537"/>
                <a:gd name="T76" fmla="*/ 1 w 572"/>
                <a:gd name="T77" fmla="*/ 0 h 537"/>
                <a:gd name="T78" fmla="*/ 1 w 572"/>
                <a:gd name="T79" fmla="*/ 0 h 537"/>
                <a:gd name="T80" fmla="*/ 1 w 572"/>
                <a:gd name="T81" fmla="*/ 0 h 537"/>
                <a:gd name="T82" fmla="*/ 1 w 572"/>
                <a:gd name="T83" fmla="*/ 0 h 537"/>
                <a:gd name="T84" fmla="*/ 1 w 572"/>
                <a:gd name="T85" fmla="*/ 0 h 537"/>
                <a:gd name="T86" fmla="*/ 1 w 572"/>
                <a:gd name="T87" fmla="*/ 0 h 537"/>
                <a:gd name="T88" fmla="*/ 1 w 572"/>
                <a:gd name="T89" fmla="*/ 0 h 537"/>
                <a:gd name="T90" fmla="*/ 1 w 572"/>
                <a:gd name="T91" fmla="*/ 0 h 537"/>
                <a:gd name="T92" fmla="*/ 1 w 572"/>
                <a:gd name="T93" fmla="*/ 0 h 537"/>
                <a:gd name="T94" fmla="*/ 1 w 572"/>
                <a:gd name="T95" fmla="*/ 0 h 537"/>
                <a:gd name="T96" fmla="*/ 1 w 572"/>
                <a:gd name="T97" fmla="*/ 0 h 537"/>
                <a:gd name="T98" fmla="*/ 1 w 572"/>
                <a:gd name="T99" fmla="*/ 0 h 537"/>
                <a:gd name="T100" fmla="*/ 1 w 572"/>
                <a:gd name="T101" fmla="*/ 0 h 537"/>
                <a:gd name="T102" fmla="*/ 1 w 572"/>
                <a:gd name="T103" fmla="*/ 0 h 537"/>
                <a:gd name="T104" fmla="*/ 1 w 572"/>
                <a:gd name="T105" fmla="*/ 0 h 537"/>
                <a:gd name="T106" fmla="*/ 1 w 572"/>
                <a:gd name="T107" fmla="*/ 0 h 537"/>
                <a:gd name="T108" fmla="*/ 1 w 572"/>
                <a:gd name="T109" fmla="*/ 0 h 537"/>
                <a:gd name="T110" fmla="*/ 1 w 572"/>
                <a:gd name="T111" fmla="*/ 0 h 537"/>
                <a:gd name="T112" fmla="*/ 1 w 572"/>
                <a:gd name="T113" fmla="*/ 0 h 537"/>
                <a:gd name="T114" fmla="*/ 1 w 572"/>
                <a:gd name="T115" fmla="*/ 0 h 537"/>
                <a:gd name="T116" fmla="*/ 1 w 572"/>
                <a:gd name="T117" fmla="*/ 0 h 537"/>
                <a:gd name="T118" fmla="*/ 1 w 572"/>
                <a:gd name="T119" fmla="*/ 0 h 537"/>
                <a:gd name="T120" fmla="*/ 1 w 572"/>
                <a:gd name="T121" fmla="*/ 0 h 53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72"/>
                <a:gd name="T184" fmla="*/ 0 h 537"/>
                <a:gd name="T185" fmla="*/ 572 w 572"/>
                <a:gd name="T186" fmla="*/ 537 h 53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72" h="537">
                  <a:moveTo>
                    <a:pt x="116" y="132"/>
                  </a:moveTo>
                  <a:lnTo>
                    <a:pt x="104" y="142"/>
                  </a:lnTo>
                  <a:lnTo>
                    <a:pt x="90" y="188"/>
                  </a:lnTo>
                  <a:lnTo>
                    <a:pt x="73" y="232"/>
                  </a:lnTo>
                  <a:lnTo>
                    <a:pt x="66" y="238"/>
                  </a:lnTo>
                  <a:lnTo>
                    <a:pt x="58" y="253"/>
                  </a:lnTo>
                  <a:lnTo>
                    <a:pt x="49" y="268"/>
                  </a:lnTo>
                  <a:lnTo>
                    <a:pt x="32" y="278"/>
                  </a:lnTo>
                  <a:lnTo>
                    <a:pt x="17" y="284"/>
                  </a:lnTo>
                  <a:lnTo>
                    <a:pt x="0" y="284"/>
                  </a:lnTo>
                  <a:lnTo>
                    <a:pt x="22" y="335"/>
                  </a:lnTo>
                  <a:lnTo>
                    <a:pt x="41" y="362"/>
                  </a:lnTo>
                  <a:lnTo>
                    <a:pt x="58" y="362"/>
                  </a:lnTo>
                  <a:lnTo>
                    <a:pt x="76" y="362"/>
                  </a:lnTo>
                  <a:lnTo>
                    <a:pt x="81" y="374"/>
                  </a:lnTo>
                  <a:lnTo>
                    <a:pt x="64" y="387"/>
                  </a:lnTo>
                  <a:lnTo>
                    <a:pt x="64" y="403"/>
                  </a:lnTo>
                  <a:lnTo>
                    <a:pt x="76" y="428"/>
                  </a:lnTo>
                  <a:lnTo>
                    <a:pt x="90" y="449"/>
                  </a:lnTo>
                  <a:lnTo>
                    <a:pt x="101" y="459"/>
                  </a:lnTo>
                  <a:lnTo>
                    <a:pt x="106" y="444"/>
                  </a:lnTo>
                  <a:lnTo>
                    <a:pt x="121" y="441"/>
                  </a:lnTo>
                  <a:lnTo>
                    <a:pt x="138" y="456"/>
                  </a:lnTo>
                  <a:lnTo>
                    <a:pt x="143" y="444"/>
                  </a:lnTo>
                  <a:lnTo>
                    <a:pt x="171" y="446"/>
                  </a:lnTo>
                  <a:lnTo>
                    <a:pt x="212" y="452"/>
                  </a:lnTo>
                  <a:lnTo>
                    <a:pt x="241" y="462"/>
                  </a:lnTo>
                  <a:lnTo>
                    <a:pt x="253" y="474"/>
                  </a:lnTo>
                  <a:lnTo>
                    <a:pt x="267" y="492"/>
                  </a:lnTo>
                  <a:lnTo>
                    <a:pt x="276" y="503"/>
                  </a:lnTo>
                  <a:lnTo>
                    <a:pt x="288" y="492"/>
                  </a:lnTo>
                  <a:lnTo>
                    <a:pt x="305" y="491"/>
                  </a:lnTo>
                  <a:lnTo>
                    <a:pt x="331" y="509"/>
                  </a:lnTo>
                  <a:lnTo>
                    <a:pt x="360" y="537"/>
                  </a:lnTo>
                  <a:lnTo>
                    <a:pt x="368" y="531"/>
                  </a:lnTo>
                  <a:lnTo>
                    <a:pt x="369" y="510"/>
                  </a:lnTo>
                  <a:lnTo>
                    <a:pt x="369" y="488"/>
                  </a:lnTo>
                  <a:lnTo>
                    <a:pt x="368" y="467"/>
                  </a:lnTo>
                  <a:lnTo>
                    <a:pt x="355" y="444"/>
                  </a:lnTo>
                  <a:lnTo>
                    <a:pt x="345" y="449"/>
                  </a:lnTo>
                  <a:lnTo>
                    <a:pt x="323" y="438"/>
                  </a:lnTo>
                  <a:lnTo>
                    <a:pt x="287" y="410"/>
                  </a:lnTo>
                  <a:lnTo>
                    <a:pt x="276" y="401"/>
                  </a:lnTo>
                  <a:lnTo>
                    <a:pt x="252" y="398"/>
                  </a:lnTo>
                  <a:lnTo>
                    <a:pt x="239" y="389"/>
                  </a:lnTo>
                  <a:lnTo>
                    <a:pt x="239" y="380"/>
                  </a:lnTo>
                  <a:lnTo>
                    <a:pt x="253" y="364"/>
                  </a:lnTo>
                  <a:lnTo>
                    <a:pt x="259" y="359"/>
                  </a:lnTo>
                  <a:lnTo>
                    <a:pt x="249" y="346"/>
                  </a:lnTo>
                  <a:lnTo>
                    <a:pt x="244" y="328"/>
                  </a:lnTo>
                  <a:lnTo>
                    <a:pt x="249" y="320"/>
                  </a:lnTo>
                  <a:lnTo>
                    <a:pt x="269" y="341"/>
                  </a:lnTo>
                  <a:lnTo>
                    <a:pt x="287" y="349"/>
                  </a:lnTo>
                  <a:lnTo>
                    <a:pt x="287" y="331"/>
                  </a:lnTo>
                  <a:lnTo>
                    <a:pt x="276" y="310"/>
                  </a:lnTo>
                  <a:lnTo>
                    <a:pt x="253" y="281"/>
                  </a:lnTo>
                  <a:lnTo>
                    <a:pt x="229" y="242"/>
                  </a:lnTo>
                  <a:lnTo>
                    <a:pt x="227" y="223"/>
                  </a:lnTo>
                  <a:lnTo>
                    <a:pt x="224" y="205"/>
                  </a:lnTo>
                  <a:lnTo>
                    <a:pt x="220" y="186"/>
                  </a:lnTo>
                  <a:lnTo>
                    <a:pt x="217" y="168"/>
                  </a:lnTo>
                  <a:lnTo>
                    <a:pt x="235" y="163"/>
                  </a:lnTo>
                  <a:lnTo>
                    <a:pt x="232" y="175"/>
                  </a:lnTo>
                  <a:lnTo>
                    <a:pt x="247" y="193"/>
                  </a:lnTo>
                  <a:lnTo>
                    <a:pt x="256" y="193"/>
                  </a:lnTo>
                  <a:lnTo>
                    <a:pt x="253" y="205"/>
                  </a:lnTo>
                  <a:lnTo>
                    <a:pt x="301" y="253"/>
                  </a:lnTo>
                  <a:lnTo>
                    <a:pt x="303" y="245"/>
                  </a:lnTo>
                  <a:lnTo>
                    <a:pt x="293" y="223"/>
                  </a:lnTo>
                  <a:lnTo>
                    <a:pt x="308" y="217"/>
                  </a:lnTo>
                  <a:lnTo>
                    <a:pt x="331" y="227"/>
                  </a:lnTo>
                  <a:lnTo>
                    <a:pt x="343" y="245"/>
                  </a:lnTo>
                  <a:lnTo>
                    <a:pt x="345" y="232"/>
                  </a:lnTo>
                  <a:lnTo>
                    <a:pt x="328" y="211"/>
                  </a:lnTo>
                  <a:lnTo>
                    <a:pt x="331" y="202"/>
                  </a:lnTo>
                  <a:lnTo>
                    <a:pt x="343" y="196"/>
                  </a:lnTo>
                  <a:lnTo>
                    <a:pt x="375" y="211"/>
                  </a:lnTo>
                  <a:lnTo>
                    <a:pt x="383" y="206"/>
                  </a:lnTo>
                  <a:lnTo>
                    <a:pt x="380" y="191"/>
                  </a:lnTo>
                  <a:lnTo>
                    <a:pt x="365" y="181"/>
                  </a:lnTo>
                  <a:lnTo>
                    <a:pt x="343" y="170"/>
                  </a:lnTo>
                  <a:lnTo>
                    <a:pt x="328" y="157"/>
                  </a:lnTo>
                  <a:lnTo>
                    <a:pt x="325" y="148"/>
                  </a:lnTo>
                  <a:lnTo>
                    <a:pt x="331" y="136"/>
                  </a:lnTo>
                  <a:lnTo>
                    <a:pt x="363" y="132"/>
                  </a:lnTo>
                  <a:lnTo>
                    <a:pt x="397" y="121"/>
                  </a:lnTo>
                  <a:lnTo>
                    <a:pt x="421" y="124"/>
                  </a:lnTo>
                  <a:lnTo>
                    <a:pt x="465" y="114"/>
                  </a:lnTo>
                  <a:lnTo>
                    <a:pt x="473" y="109"/>
                  </a:lnTo>
                  <a:lnTo>
                    <a:pt x="503" y="121"/>
                  </a:lnTo>
                  <a:lnTo>
                    <a:pt x="528" y="135"/>
                  </a:lnTo>
                  <a:lnTo>
                    <a:pt x="540" y="106"/>
                  </a:lnTo>
                  <a:lnTo>
                    <a:pt x="563" y="75"/>
                  </a:lnTo>
                  <a:lnTo>
                    <a:pt x="569" y="67"/>
                  </a:lnTo>
                  <a:lnTo>
                    <a:pt x="572" y="13"/>
                  </a:lnTo>
                  <a:lnTo>
                    <a:pt x="569" y="9"/>
                  </a:lnTo>
                  <a:lnTo>
                    <a:pt x="557" y="0"/>
                  </a:lnTo>
                  <a:lnTo>
                    <a:pt x="543" y="0"/>
                  </a:lnTo>
                  <a:lnTo>
                    <a:pt x="535" y="9"/>
                  </a:lnTo>
                  <a:lnTo>
                    <a:pt x="535" y="28"/>
                  </a:lnTo>
                  <a:lnTo>
                    <a:pt x="537" y="45"/>
                  </a:lnTo>
                  <a:lnTo>
                    <a:pt x="517" y="49"/>
                  </a:lnTo>
                  <a:lnTo>
                    <a:pt x="503" y="60"/>
                  </a:lnTo>
                  <a:lnTo>
                    <a:pt x="493" y="63"/>
                  </a:lnTo>
                  <a:lnTo>
                    <a:pt x="461" y="54"/>
                  </a:lnTo>
                  <a:lnTo>
                    <a:pt x="449" y="46"/>
                  </a:lnTo>
                  <a:lnTo>
                    <a:pt x="432" y="57"/>
                  </a:lnTo>
                  <a:lnTo>
                    <a:pt x="407" y="28"/>
                  </a:lnTo>
                  <a:lnTo>
                    <a:pt x="380" y="49"/>
                  </a:lnTo>
                  <a:lnTo>
                    <a:pt x="360" y="63"/>
                  </a:lnTo>
                  <a:lnTo>
                    <a:pt x="340" y="72"/>
                  </a:lnTo>
                  <a:lnTo>
                    <a:pt x="308" y="78"/>
                  </a:lnTo>
                  <a:lnTo>
                    <a:pt x="287" y="85"/>
                  </a:lnTo>
                  <a:lnTo>
                    <a:pt x="269" y="85"/>
                  </a:lnTo>
                  <a:lnTo>
                    <a:pt x="261" y="88"/>
                  </a:lnTo>
                  <a:lnTo>
                    <a:pt x="244" y="109"/>
                  </a:lnTo>
                  <a:lnTo>
                    <a:pt x="229" y="109"/>
                  </a:lnTo>
                  <a:lnTo>
                    <a:pt x="204" y="114"/>
                  </a:lnTo>
                  <a:lnTo>
                    <a:pt x="180" y="111"/>
                  </a:lnTo>
                  <a:lnTo>
                    <a:pt x="168" y="135"/>
                  </a:lnTo>
                  <a:lnTo>
                    <a:pt x="148" y="136"/>
                  </a:lnTo>
                  <a:lnTo>
                    <a:pt x="130" y="135"/>
                  </a:lnTo>
                  <a:lnTo>
                    <a:pt x="116" y="132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22" name="Freeform 69"/>
            <p:cNvSpPr>
              <a:spLocks/>
            </p:cNvSpPr>
            <p:nvPr/>
          </p:nvSpPr>
          <p:spPr bwMode="auto">
            <a:xfrm>
              <a:off x="3761" y="2950"/>
              <a:ext cx="71" cy="61"/>
            </a:xfrm>
            <a:custGeom>
              <a:avLst/>
              <a:gdLst>
                <a:gd name="T0" fmla="*/ 1 w 142"/>
                <a:gd name="T1" fmla="*/ 0 h 120"/>
                <a:gd name="T2" fmla="*/ 0 w 142"/>
                <a:gd name="T3" fmla="*/ 1 h 120"/>
                <a:gd name="T4" fmla="*/ 1 w 142"/>
                <a:gd name="T5" fmla="*/ 1 h 120"/>
                <a:gd name="T6" fmla="*/ 1 w 142"/>
                <a:gd name="T7" fmla="*/ 1 h 120"/>
                <a:gd name="T8" fmla="*/ 1 w 142"/>
                <a:gd name="T9" fmla="*/ 1 h 120"/>
                <a:gd name="T10" fmla="*/ 1 w 142"/>
                <a:gd name="T11" fmla="*/ 1 h 120"/>
                <a:gd name="T12" fmla="*/ 1 w 142"/>
                <a:gd name="T13" fmla="*/ 1 h 120"/>
                <a:gd name="T14" fmla="*/ 1 w 142"/>
                <a:gd name="T15" fmla="*/ 1 h 120"/>
                <a:gd name="T16" fmla="*/ 1 w 142"/>
                <a:gd name="T17" fmla="*/ 1 h 120"/>
                <a:gd name="T18" fmla="*/ 1 w 142"/>
                <a:gd name="T19" fmla="*/ 1 h 120"/>
                <a:gd name="T20" fmla="*/ 1 w 142"/>
                <a:gd name="T21" fmla="*/ 1 h 120"/>
                <a:gd name="T22" fmla="*/ 1 w 142"/>
                <a:gd name="T23" fmla="*/ 1 h 120"/>
                <a:gd name="T24" fmla="*/ 1 w 142"/>
                <a:gd name="T25" fmla="*/ 1 h 120"/>
                <a:gd name="T26" fmla="*/ 1 w 142"/>
                <a:gd name="T27" fmla="*/ 1 h 120"/>
                <a:gd name="T28" fmla="*/ 1 w 142"/>
                <a:gd name="T29" fmla="*/ 1 h 120"/>
                <a:gd name="T30" fmla="*/ 1 w 142"/>
                <a:gd name="T31" fmla="*/ 1 h 120"/>
                <a:gd name="T32" fmla="*/ 1 w 142"/>
                <a:gd name="T33" fmla="*/ 1 h 120"/>
                <a:gd name="T34" fmla="*/ 1 w 142"/>
                <a:gd name="T35" fmla="*/ 0 h 1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20"/>
                <a:gd name="T56" fmla="*/ 142 w 142"/>
                <a:gd name="T57" fmla="*/ 120 h 1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20">
                  <a:moveTo>
                    <a:pt x="12" y="0"/>
                  </a:moveTo>
                  <a:lnTo>
                    <a:pt x="0" y="9"/>
                  </a:lnTo>
                  <a:lnTo>
                    <a:pt x="15" y="36"/>
                  </a:lnTo>
                  <a:lnTo>
                    <a:pt x="32" y="41"/>
                  </a:lnTo>
                  <a:lnTo>
                    <a:pt x="52" y="63"/>
                  </a:lnTo>
                  <a:lnTo>
                    <a:pt x="70" y="75"/>
                  </a:lnTo>
                  <a:lnTo>
                    <a:pt x="98" y="97"/>
                  </a:lnTo>
                  <a:lnTo>
                    <a:pt x="115" y="105"/>
                  </a:lnTo>
                  <a:lnTo>
                    <a:pt x="136" y="120"/>
                  </a:lnTo>
                  <a:lnTo>
                    <a:pt x="142" y="112"/>
                  </a:lnTo>
                  <a:lnTo>
                    <a:pt x="98" y="77"/>
                  </a:lnTo>
                  <a:lnTo>
                    <a:pt x="95" y="61"/>
                  </a:lnTo>
                  <a:lnTo>
                    <a:pt x="90" y="45"/>
                  </a:lnTo>
                  <a:lnTo>
                    <a:pt x="72" y="27"/>
                  </a:lnTo>
                  <a:lnTo>
                    <a:pt x="67" y="30"/>
                  </a:lnTo>
                  <a:lnTo>
                    <a:pt x="43" y="12"/>
                  </a:lnTo>
                  <a:lnTo>
                    <a:pt x="30" y="5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23" name="Freeform 70"/>
            <p:cNvSpPr>
              <a:spLocks/>
            </p:cNvSpPr>
            <p:nvPr/>
          </p:nvSpPr>
          <p:spPr bwMode="auto">
            <a:xfrm>
              <a:off x="3784" y="3153"/>
              <a:ext cx="133" cy="37"/>
            </a:xfrm>
            <a:custGeom>
              <a:avLst/>
              <a:gdLst>
                <a:gd name="T0" fmla="*/ 0 w 267"/>
                <a:gd name="T1" fmla="*/ 0 h 75"/>
                <a:gd name="T2" fmla="*/ 0 w 267"/>
                <a:gd name="T3" fmla="*/ 0 h 75"/>
                <a:gd name="T4" fmla="*/ 0 w 267"/>
                <a:gd name="T5" fmla="*/ 0 h 75"/>
                <a:gd name="T6" fmla="*/ 0 w 267"/>
                <a:gd name="T7" fmla="*/ 0 h 75"/>
                <a:gd name="T8" fmla="*/ 0 w 267"/>
                <a:gd name="T9" fmla="*/ 0 h 75"/>
                <a:gd name="T10" fmla="*/ 0 w 267"/>
                <a:gd name="T11" fmla="*/ 0 h 75"/>
                <a:gd name="T12" fmla="*/ 0 w 267"/>
                <a:gd name="T13" fmla="*/ 0 h 75"/>
                <a:gd name="T14" fmla="*/ 0 w 267"/>
                <a:gd name="T15" fmla="*/ 0 h 75"/>
                <a:gd name="T16" fmla="*/ 0 w 267"/>
                <a:gd name="T17" fmla="*/ 0 h 75"/>
                <a:gd name="T18" fmla="*/ 0 w 267"/>
                <a:gd name="T19" fmla="*/ 0 h 75"/>
                <a:gd name="T20" fmla="*/ 0 w 267"/>
                <a:gd name="T21" fmla="*/ 0 h 75"/>
                <a:gd name="T22" fmla="*/ 0 w 267"/>
                <a:gd name="T23" fmla="*/ 0 h 75"/>
                <a:gd name="T24" fmla="*/ 0 w 267"/>
                <a:gd name="T25" fmla="*/ 0 h 75"/>
                <a:gd name="T26" fmla="*/ 0 w 267"/>
                <a:gd name="T27" fmla="*/ 0 h 75"/>
                <a:gd name="T28" fmla="*/ 0 w 267"/>
                <a:gd name="T29" fmla="*/ 0 h 75"/>
                <a:gd name="T30" fmla="*/ 0 w 267"/>
                <a:gd name="T31" fmla="*/ 0 h 75"/>
                <a:gd name="T32" fmla="*/ 0 w 267"/>
                <a:gd name="T33" fmla="*/ 0 h 75"/>
                <a:gd name="T34" fmla="*/ 0 w 267"/>
                <a:gd name="T35" fmla="*/ 0 h 75"/>
                <a:gd name="T36" fmla="*/ 0 w 267"/>
                <a:gd name="T37" fmla="*/ 0 h 75"/>
                <a:gd name="T38" fmla="*/ 0 w 267"/>
                <a:gd name="T39" fmla="*/ 0 h 75"/>
                <a:gd name="T40" fmla="*/ 0 w 267"/>
                <a:gd name="T41" fmla="*/ 0 h 75"/>
                <a:gd name="T42" fmla="*/ 0 w 267"/>
                <a:gd name="T43" fmla="*/ 0 h 75"/>
                <a:gd name="T44" fmla="*/ 0 w 267"/>
                <a:gd name="T45" fmla="*/ 0 h 75"/>
                <a:gd name="T46" fmla="*/ 0 w 267"/>
                <a:gd name="T47" fmla="*/ 0 h 75"/>
                <a:gd name="T48" fmla="*/ 0 w 267"/>
                <a:gd name="T49" fmla="*/ 0 h 75"/>
                <a:gd name="T50" fmla="*/ 0 w 267"/>
                <a:gd name="T51" fmla="*/ 0 h 75"/>
                <a:gd name="T52" fmla="*/ 0 w 267"/>
                <a:gd name="T53" fmla="*/ 0 h 75"/>
                <a:gd name="T54" fmla="*/ 0 w 267"/>
                <a:gd name="T55" fmla="*/ 0 h 7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67"/>
                <a:gd name="T85" fmla="*/ 0 h 75"/>
                <a:gd name="T86" fmla="*/ 267 w 267"/>
                <a:gd name="T87" fmla="*/ 75 h 7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67" h="75">
                  <a:moveTo>
                    <a:pt x="54" y="15"/>
                  </a:moveTo>
                  <a:lnTo>
                    <a:pt x="74" y="6"/>
                  </a:lnTo>
                  <a:lnTo>
                    <a:pt x="84" y="15"/>
                  </a:lnTo>
                  <a:lnTo>
                    <a:pt x="92" y="18"/>
                  </a:lnTo>
                  <a:lnTo>
                    <a:pt x="106" y="10"/>
                  </a:lnTo>
                  <a:lnTo>
                    <a:pt x="116" y="6"/>
                  </a:lnTo>
                  <a:lnTo>
                    <a:pt x="158" y="10"/>
                  </a:lnTo>
                  <a:lnTo>
                    <a:pt x="200" y="8"/>
                  </a:lnTo>
                  <a:lnTo>
                    <a:pt x="212" y="21"/>
                  </a:lnTo>
                  <a:lnTo>
                    <a:pt x="212" y="28"/>
                  </a:lnTo>
                  <a:lnTo>
                    <a:pt x="241" y="24"/>
                  </a:lnTo>
                  <a:lnTo>
                    <a:pt x="257" y="26"/>
                  </a:lnTo>
                  <a:lnTo>
                    <a:pt x="267" y="36"/>
                  </a:lnTo>
                  <a:lnTo>
                    <a:pt x="257" y="49"/>
                  </a:lnTo>
                  <a:lnTo>
                    <a:pt x="232" y="47"/>
                  </a:lnTo>
                  <a:lnTo>
                    <a:pt x="214" y="57"/>
                  </a:lnTo>
                  <a:lnTo>
                    <a:pt x="185" y="57"/>
                  </a:lnTo>
                  <a:lnTo>
                    <a:pt x="156" y="69"/>
                  </a:lnTo>
                  <a:lnTo>
                    <a:pt x="130" y="75"/>
                  </a:lnTo>
                  <a:lnTo>
                    <a:pt x="110" y="63"/>
                  </a:lnTo>
                  <a:lnTo>
                    <a:pt x="84" y="47"/>
                  </a:lnTo>
                  <a:lnTo>
                    <a:pt x="57" y="47"/>
                  </a:lnTo>
                  <a:lnTo>
                    <a:pt x="22" y="39"/>
                  </a:lnTo>
                  <a:lnTo>
                    <a:pt x="9" y="28"/>
                  </a:lnTo>
                  <a:lnTo>
                    <a:pt x="0" y="8"/>
                  </a:lnTo>
                  <a:lnTo>
                    <a:pt x="5" y="0"/>
                  </a:lnTo>
                  <a:lnTo>
                    <a:pt x="34" y="6"/>
                  </a:lnTo>
                  <a:lnTo>
                    <a:pt x="54" y="15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24" name="Freeform 71"/>
            <p:cNvSpPr>
              <a:spLocks/>
            </p:cNvSpPr>
            <p:nvPr/>
          </p:nvSpPr>
          <p:spPr bwMode="auto">
            <a:xfrm>
              <a:off x="3841" y="2879"/>
              <a:ext cx="20" cy="19"/>
            </a:xfrm>
            <a:custGeom>
              <a:avLst/>
              <a:gdLst>
                <a:gd name="T0" fmla="*/ 1 w 40"/>
                <a:gd name="T1" fmla="*/ 0 h 39"/>
                <a:gd name="T2" fmla="*/ 1 w 40"/>
                <a:gd name="T3" fmla="*/ 0 h 39"/>
                <a:gd name="T4" fmla="*/ 1 w 40"/>
                <a:gd name="T5" fmla="*/ 0 h 39"/>
                <a:gd name="T6" fmla="*/ 0 w 40"/>
                <a:gd name="T7" fmla="*/ 0 h 39"/>
                <a:gd name="T8" fmla="*/ 0 w 40"/>
                <a:gd name="T9" fmla="*/ 0 h 39"/>
                <a:gd name="T10" fmla="*/ 1 w 40"/>
                <a:gd name="T11" fmla="*/ 0 h 39"/>
                <a:gd name="T12" fmla="*/ 1 w 40"/>
                <a:gd name="T13" fmla="*/ 0 h 39"/>
                <a:gd name="T14" fmla="*/ 1 w 40"/>
                <a:gd name="T15" fmla="*/ 0 h 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39"/>
                <a:gd name="T26" fmla="*/ 40 w 40"/>
                <a:gd name="T27" fmla="*/ 39 h 3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39">
                  <a:moveTo>
                    <a:pt x="40" y="0"/>
                  </a:moveTo>
                  <a:lnTo>
                    <a:pt x="15" y="0"/>
                  </a:lnTo>
                  <a:lnTo>
                    <a:pt x="3" y="9"/>
                  </a:lnTo>
                  <a:lnTo>
                    <a:pt x="0" y="21"/>
                  </a:lnTo>
                  <a:lnTo>
                    <a:pt x="0" y="37"/>
                  </a:lnTo>
                  <a:lnTo>
                    <a:pt x="12" y="39"/>
                  </a:lnTo>
                  <a:lnTo>
                    <a:pt x="35" y="24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25" name="Freeform 72"/>
            <p:cNvSpPr>
              <a:spLocks/>
            </p:cNvSpPr>
            <p:nvPr/>
          </p:nvSpPr>
          <p:spPr bwMode="auto">
            <a:xfrm>
              <a:off x="3977" y="3061"/>
              <a:ext cx="27" cy="16"/>
            </a:xfrm>
            <a:custGeom>
              <a:avLst/>
              <a:gdLst>
                <a:gd name="T0" fmla="*/ 0 w 55"/>
                <a:gd name="T1" fmla="*/ 1 h 31"/>
                <a:gd name="T2" fmla="*/ 0 w 55"/>
                <a:gd name="T3" fmla="*/ 1 h 31"/>
                <a:gd name="T4" fmla="*/ 0 w 55"/>
                <a:gd name="T5" fmla="*/ 1 h 31"/>
                <a:gd name="T6" fmla="*/ 0 w 55"/>
                <a:gd name="T7" fmla="*/ 1 h 31"/>
                <a:gd name="T8" fmla="*/ 0 w 55"/>
                <a:gd name="T9" fmla="*/ 1 h 31"/>
                <a:gd name="T10" fmla="*/ 0 w 55"/>
                <a:gd name="T11" fmla="*/ 0 h 31"/>
                <a:gd name="T12" fmla="*/ 0 w 55"/>
                <a:gd name="T13" fmla="*/ 1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"/>
                <a:gd name="T22" fmla="*/ 0 h 31"/>
                <a:gd name="T23" fmla="*/ 55 w 55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" h="31">
                  <a:moveTo>
                    <a:pt x="55" y="8"/>
                  </a:moveTo>
                  <a:lnTo>
                    <a:pt x="30" y="31"/>
                  </a:lnTo>
                  <a:lnTo>
                    <a:pt x="12" y="31"/>
                  </a:lnTo>
                  <a:lnTo>
                    <a:pt x="0" y="21"/>
                  </a:lnTo>
                  <a:lnTo>
                    <a:pt x="8" y="3"/>
                  </a:lnTo>
                  <a:lnTo>
                    <a:pt x="35" y="0"/>
                  </a:lnTo>
                  <a:lnTo>
                    <a:pt x="55" y="8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26" name="Freeform 73"/>
            <p:cNvSpPr>
              <a:spLocks/>
            </p:cNvSpPr>
            <p:nvPr/>
          </p:nvSpPr>
          <p:spPr bwMode="auto">
            <a:xfrm>
              <a:off x="3981" y="3096"/>
              <a:ext cx="28" cy="23"/>
            </a:xfrm>
            <a:custGeom>
              <a:avLst/>
              <a:gdLst>
                <a:gd name="T0" fmla="*/ 1 w 56"/>
                <a:gd name="T1" fmla="*/ 0 h 46"/>
                <a:gd name="T2" fmla="*/ 1 w 56"/>
                <a:gd name="T3" fmla="*/ 1 h 46"/>
                <a:gd name="T4" fmla="*/ 1 w 56"/>
                <a:gd name="T5" fmla="*/ 1 h 46"/>
                <a:gd name="T6" fmla="*/ 1 w 56"/>
                <a:gd name="T7" fmla="*/ 1 h 46"/>
                <a:gd name="T8" fmla="*/ 0 w 56"/>
                <a:gd name="T9" fmla="*/ 1 h 46"/>
                <a:gd name="T10" fmla="*/ 1 w 56"/>
                <a:gd name="T11" fmla="*/ 1 h 46"/>
                <a:gd name="T12" fmla="*/ 1 w 56"/>
                <a:gd name="T13" fmla="*/ 1 h 46"/>
                <a:gd name="T14" fmla="*/ 1 w 56"/>
                <a:gd name="T15" fmla="*/ 0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46"/>
                <a:gd name="T26" fmla="*/ 56 w 5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46">
                  <a:moveTo>
                    <a:pt x="56" y="0"/>
                  </a:moveTo>
                  <a:lnTo>
                    <a:pt x="56" y="16"/>
                  </a:lnTo>
                  <a:lnTo>
                    <a:pt x="22" y="39"/>
                  </a:lnTo>
                  <a:lnTo>
                    <a:pt x="7" y="46"/>
                  </a:lnTo>
                  <a:lnTo>
                    <a:pt x="0" y="44"/>
                  </a:lnTo>
                  <a:lnTo>
                    <a:pt x="6" y="27"/>
                  </a:lnTo>
                  <a:lnTo>
                    <a:pt x="30" y="9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27" name="Freeform 74"/>
            <p:cNvSpPr>
              <a:spLocks/>
            </p:cNvSpPr>
            <p:nvPr/>
          </p:nvSpPr>
          <p:spPr bwMode="auto">
            <a:xfrm>
              <a:off x="3878" y="2912"/>
              <a:ext cx="35" cy="26"/>
            </a:xfrm>
            <a:custGeom>
              <a:avLst/>
              <a:gdLst>
                <a:gd name="T0" fmla="*/ 1 w 69"/>
                <a:gd name="T1" fmla="*/ 0 h 52"/>
                <a:gd name="T2" fmla="*/ 1 w 69"/>
                <a:gd name="T3" fmla="*/ 1 h 52"/>
                <a:gd name="T4" fmla="*/ 1 w 69"/>
                <a:gd name="T5" fmla="*/ 1 h 52"/>
                <a:gd name="T6" fmla="*/ 1 w 69"/>
                <a:gd name="T7" fmla="*/ 1 h 52"/>
                <a:gd name="T8" fmla="*/ 1 w 69"/>
                <a:gd name="T9" fmla="*/ 1 h 52"/>
                <a:gd name="T10" fmla="*/ 1 w 69"/>
                <a:gd name="T11" fmla="*/ 1 h 52"/>
                <a:gd name="T12" fmla="*/ 1 w 69"/>
                <a:gd name="T13" fmla="*/ 1 h 52"/>
                <a:gd name="T14" fmla="*/ 1 w 69"/>
                <a:gd name="T15" fmla="*/ 1 h 52"/>
                <a:gd name="T16" fmla="*/ 1 w 69"/>
                <a:gd name="T17" fmla="*/ 1 h 52"/>
                <a:gd name="T18" fmla="*/ 1 w 69"/>
                <a:gd name="T19" fmla="*/ 1 h 52"/>
                <a:gd name="T20" fmla="*/ 1 w 69"/>
                <a:gd name="T21" fmla="*/ 1 h 52"/>
                <a:gd name="T22" fmla="*/ 0 w 69"/>
                <a:gd name="T23" fmla="*/ 1 h 52"/>
                <a:gd name="T24" fmla="*/ 1 w 69"/>
                <a:gd name="T25" fmla="*/ 1 h 52"/>
                <a:gd name="T26" fmla="*/ 1 w 69"/>
                <a:gd name="T27" fmla="*/ 0 h 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9"/>
                <a:gd name="T43" fmla="*/ 0 h 52"/>
                <a:gd name="T44" fmla="*/ 69 w 69"/>
                <a:gd name="T45" fmla="*/ 52 h 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9" h="52">
                  <a:moveTo>
                    <a:pt x="37" y="0"/>
                  </a:moveTo>
                  <a:lnTo>
                    <a:pt x="69" y="36"/>
                  </a:lnTo>
                  <a:lnTo>
                    <a:pt x="64" y="46"/>
                  </a:lnTo>
                  <a:lnTo>
                    <a:pt x="46" y="52"/>
                  </a:lnTo>
                  <a:lnTo>
                    <a:pt x="44" y="39"/>
                  </a:lnTo>
                  <a:lnTo>
                    <a:pt x="37" y="33"/>
                  </a:lnTo>
                  <a:lnTo>
                    <a:pt x="26" y="39"/>
                  </a:lnTo>
                  <a:lnTo>
                    <a:pt x="14" y="31"/>
                  </a:lnTo>
                  <a:lnTo>
                    <a:pt x="9" y="24"/>
                  </a:lnTo>
                  <a:lnTo>
                    <a:pt x="17" y="18"/>
                  </a:lnTo>
                  <a:lnTo>
                    <a:pt x="2" y="27"/>
                  </a:lnTo>
                  <a:lnTo>
                    <a:pt x="0" y="18"/>
                  </a:lnTo>
                  <a:lnTo>
                    <a:pt x="20" y="10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4357686" y="4003686"/>
            <a:ext cx="808038" cy="996950"/>
            <a:chOff x="2646" y="2131"/>
            <a:chExt cx="509" cy="628"/>
          </a:xfrm>
          <a:solidFill>
            <a:srgbClr val="FFFF00"/>
          </a:solidFill>
        </p:grpSpPr>
        <p:sp>
          <p:nvSpPr>
            <p:cNvPr id="1117" name="Freeform 76"/>
            <p:cNvSpPr>
              <a:spLocks/>
            </p:cNvSpPr>
            <p:nvPr/>
          </p:nvSpPr>
          <p:spPr bwMode="auto">
            <a:xfrm>
              <a:off x="3110" y="2675"/>
              <a:ext cx="45" cy="84"/>
            </a:xfrm>
            <a:custGeom>
              <a:avLst/>
              <a:gdLst>
                <a:gd name="T0" fmla="*/ 1 w 89"/>
                <a:gd name="T1" fmla="*/ 0 h 168"/>
                <a:gd name="T2" fmla="*/ 1 w 89"/>
                <a:gd name="T3" fmla="*/ 1 h 168"/>
                <a:gd name="T4" fmla="*/ 1 w 89"/>
                <a:gd name="T5" fmla="*/ 1 h 168"/>
                <a:gd name="T6" fmla="*/ 0 w 89"/>
                <a:gd name="T7" fmla="*/ 1 h 168"/>
                <a:gd name="T8" fmla="*/ 1 w 89"/>
                <a:gd name="T9" fmla="*/ 1 h 168"/>
                <a:gd name="T10" fmla="*/ 1 w 89"/>
                <a:gd name="T11" fmla="*/ 1 h 168"/>
                <a:gd name="T12" fmla="*/ 1 w 89"/>
                <a:gd name="T13" fmla="*/ 1 h 168"/>
                <a:gd name="T14" fmla="*/ 1 w 89"/>
                <a:gd name="T15" fmla="*/ 1 h 168"/>
                <a:gd name="T16" fmla="*/ 1 w 89"/>
                <a:gd name="T17" fmla="*/ 1 h 168"/>
                <a:gd name="T18" fmla="*/ 1 w 89"/>
                <a:gd name="T19" fmla="*/ 1 h 168"/>
                <a:gd name="T20" fmla="*/ 1 w 89"/>
                <a:gd name="T21" fmla="*/ 1 h 168"/>
                <a:gd name="T22" fmla="*/ 1 w 89"/>
                <a:gd name="T23" fmla="*/ 0 h 16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9"/>
                <a:gd name="T37" fmla="*/ 0 h 168"/>
                <a:gd name="T38" fmla="*/ 89 w 89"/>
                <a:gd name="T39" fmla="*/ 168 h 16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9" h="168">
                  <a:moveTo>
                    <a:pt x="89" y="0"/>
                  </a:moveTo>
                  <a:lnTo>
                    <a:pt x="60" y="36"/>
                  </a:lnTo>
                  <a:lnTo>
                    <a:pt x="25" y="36"/>
                  </a:lnTo>
                  <a:lnTo>
                    <a:pt x="0" y="57"/>
                  </a:lnTo>
                  <a:lnTo>
                    <a:pt x="5" y="85"/>
                  </a:lnTo>
                  <a:lnTo>
                    <a:pt x="5" y="132"/>
                  </a:lnTo>
                  <a:lnTo>
                    <a:pt x="25" y="168"/>
                  </a:lnTo>
                  <a:lnTo>
                    <a:pt x="49" y="159"/>
                  </a:lnTo>
                  <a:lnTo>
                    <a:pt x="55" y="138"/>
                  </a:lnTo>
                  <a:lnTo>
                    <a:pt x="80" y="90"/>
                  </a:lnTo>
                  <a:lnTo>
                    <a:pt x="80" y="65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8001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18" name="Freeform 77"/>
            <p:cNvSpPr>
              <a:spLocks/>
            </p:cNvSpPr>
            <p:nvPr/>
          </p:nvSpPr>
          <p:spPr bwMode="auto">
            <a:xfrm>
              <a:off x="2646" y="2131"/>
              <a:ext cx="509" cy="518"/>
            </a:xfrm>
            <a:custGeom>
              <a:avLst/>
              <a:gdLst>
                <a:gd name="T0" fmla="*/ 1 w 1016"/>
                <a:gd name="T1" fmla="*/ 1 h 1035"/>
                <a:gd name="T2" fmla="*/ 1 w 1016"/>
                <a:gd name="T3" fmla="*/ 1 h 1035"/>
                <a:gd name="T4" fmla="*/ 1 w 1016"/>
                <a:gd name="T5" fmla="*/ 1 h 1035"/>
                <a:gd name="T6" fmla="*/ 1 w 1016"/>
                <a:gd name="T7" fmla="*/ 1 h 1035"/>
                <a:gd name="T8" fmla="*/ 1 w 1016"/>
                <a:gd name="T9" fmla="*/ 1 h 1035"/>
                <a:gd name="T10" fmla="*/ 1 w 1016"/>
                <a:gd name="T11" fmla="*/ 1 h 1035"/>
                <a:gd name="T12" fmla="*/ 1 w 1016"/>
                <a:gd name="T13" fmla="*/ 1 h 1035"/>
                <a:gd name="T14" fmla="*/ 1 w 1016"/>
                <a:gd name="T15" fmla="*/ 1 h 1035"/>
                <a:gd name="T16" fmla="*/ 1 w 1016"/>
                <a:gd name="T17" fmla="*/ 1 h 1035"/>
                <a:gd name="T18" fmla="*/ 1 w 1016"/>
                <a:gd name="T19" fmla="*/ 1 h 1035"/>
                <a:gd name="T20" fmla="*/ 1 w 1016"/>
                <a:gd name="T21" fmla="*/ 1 h 1035"/>
                <a:gd name="T22" fmla="*/ 1 w 1016"/>
                <a:gd name="T23" fmla="*/ 1 h 1035"/>
                <a:gd name="T24" fmla="*/ 1 w 1016"/>
                <a:gd name="T25" fmla="*/ 1 h 1035"/>
                <a:gd name="T26" fmla="*/ 1 w 1016"/>
                <a:gd name="T27" fmla="*/ 1 h 1035"/>
                <a:gd name="T28" fmla="*/ 1 w 1016"/>
                <a:gd name="T29" fmla="*/ 1 h 1035"/>
                <a:gd name="T30" fmla="*/ 1 w 1016"/>
                <a:gd name="T31" fmla="*/ 1 h 1035"/>
                <a:gd name="T32" fmla="*/ 1 w 1016"/>
                <a:gd name="T33" fmla="*/ 1 h 1035"/>
                <a:gd name="T34" fmla="*/ 1 w 1016"/>
                <a:gd name="T35" fmla="*/ 1 h 1035"/>
                <a:gd name="T36" fmla="*/ 1 w 1016"/>
                <a:gd name="T37" fmla="*/ 1 h 1035"/>
                <a:gd name="T38" fmla="*/ 1 w 1016"/>
                <a:gd name="T39" fmla="*/ 1 h 1035"/>
                <a:gd name="T40" fmla="*/ 1 w 1016"/>
                <a:gd name="T41" fmla="*/ 1 h 1035"/>
                <a:gd name="T42" fmla="*/ 1 w 1016"/>
                <a:gd name="T43" fmla="*/ 1 h 1035"/>
                <a:gd name="T44" fmla="*/ 1 w 1016"/>
                <a:gd name="T45" fmla="*/ 1 h 1035"/>
                <a:gd name="T46" fmla="*/ 1 w 1016"/>
                <a:gd name="T47" fmla="*/ 1 h 1035"/>
                <a:gd name="T48" fmla="*/ 1 w 1016"/>
                <a:gd name="T49" fmla="*/ 1 h 1035"/>
                <a:gd name="T50" fmla="*/ 1 w 1016"/>
                <a:gd name="T51" fmla="*/ 1 h 1035"/>
                <a:gd name="T52" fmla="*/ 1 w 1016"/>
                <a:gd name="T53" fmla="*/ 1 h 1035"/>
                <a:gd name="T54" fmla="*/ 1 w 1016"/>
                <a:gd name="T55" fmla="*/ 1 h 1035"/>
                <a:gd name="T56" fmla="*/ 1 w 1016"/>
                <a:gd name="T57" fmla="*/ 1 h 1035"/>
                <a:gd name="T58" fmla="*/ 1 w 1016"/>
                <a:gd name="T59" fmla="*/ 1 h 1035"/>
                <a:gd name="T60" fmla="*/ 1 w 1016"/>
                <a:gd name="T61" fmla="*/ 1 h 1035"/>
                <a:gd name="T62" fmla="*/ 1 w 1016"/>
                <a:gd name="T63" fmla="*/ 1 h 1035"/>
                <a:gd name="T64" fmla="*/ 1 w 1016"/>
                <a:gd name="T65" fmla="*/ 1 h 1035"/>
                <a:gd name="T66" fmla="*/ 1 w 1016"/>
                <a:gd name="T67" fmla="*/ 1 h 1035"/>
                <a:gd name="T68" fmla="*/ 1 w 1016"/>
                <a:gd name="T69" fmla="*/ 1 h 1035"/>
                <a:gd name="T70" fmla="*/ 1 w 1016"/>
                <a:gd name="T71" fmla="*/ 1 h 1035"/>
                <a:gd name="T72" fmla="*/ 1 w 1016"/>
                <a:gd name="T73" fmla="*/ 1 h 1035"/>
                <a:gd name="T74" fmla="*/ 1 w 1016"/>
                <a:gd name="T75" fmla="*/ 1 h 1035"/>
                <a:gd name="T76" fmla="*/ 1 w 1016"/>
                <a:gd name="T77" fmla="*/ 1 h 1035"/>
                <a:gd name="T78" fmla="*/ 1 w 1016"/>
                <a:gd name="T79" fmla="*/ 1 h 1035"/>
                <a:gd name="T80" fmla="*/ 1 w 1016"/>
                <a:gd name="T81" fmla="*/ 1 h 1035"/>
                <a:gd name="T82" fmla="*/ 1 w 1016"/>
                <a:gd name="T83" fmla="*/ 1 h 1035"/>
                <a:gd name="T84" fmla="*/ 1 w 1016"/>
                <a:gd name="T85" fmla="*/ 1 h 1035"/>
                <a:gd name="T86" fmla="*/ 1 w 1016"/>
                <a:gd name="T87" fmla="*/ 1 h 1035"/>
                <a:gd name="T88" fmla="*/ 1 w 1016"/>
                <a:gd name="T89" fmla="*/ 1 h 1035"/>
                <a:gd name="T90" fmla="*/ 1 w 1016"/>
                <a:gd name="T91" fmla="*/ 1 h 1035"/>
                <a:gd name="T92" fmla="*/ 1 w 1016"/>
                <a:gd name="T93" fmla="*/ 1 h 1035"/>
                <a:gd name="T94" fmla="*/ 1 w 1016"/>
                <a:gd name="T95" fmla="*/ 1 h 1035"/>
                <a:gd name="T96" fmla="*/ 1 w 1016"/>
                <a:gd name="T97" fmla="*/ 1 h 1035"/>
                <a:gd name="T98" fmla="*/ 1 w 1016"/>
                <a:gd name="T99" fmla="*/ 1 h 103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16"/>
                <a:gd name="T151" fmla="*/ 0 h 1035"/>
                <a:gd name="T152" fmla="*/ 1016 w 1016"/>
                <a:gd name="T153" fmla="*/ 1035 h 103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16" h="1035">
                  <a:moveTo>
                    <a:pt x="17" y="147"/>
                  </a:moveTo>
                  <a:lnTo>
                    <a:pt x="26" y="172"/>
                  </a:lnTo>
                  <a:lnTo>
                    <a:pt x="17" y="193"/>
                  </a:lnTo>
                  <a:lnTo>
                    <a:pt x="14" y="201"/>
                  </a:lnTo>
                  <a:lnTo>
                    <a:pt x="0" y="196"/>
                  </a:lnTo>
                  <a:lnTo>
                    <a:pt x="5" y="208"/>
                  </a:lnTo>
                  <a:lnTo>
                    <a:pt x="5" y="221"/>
                  </a:lnTo>
                  <a:lnTo>
                    <a:pt x="17" y="242"/>
                  </a:lnTo>
                  <a:lnTo>
                    <a:pt x="40" y="235"/>
                  </a:lnTo>
                  <a:lnTo>
                    <a:pt x="69" y="268"/>
                  </a:lnTo>
                  <a:lnTo>
                    <a:pt x="81" y="290"/>
                  </a:lnTo>
                  <a:lnTo>
                    <a:pt x="98" y="307"/>
                  </a:lnTo>
                  <a:lnTo>
                    <a:pt x="121" y="307"/>
                  </a:lnTo>
                  <a:lnTo>
                    <a:pt x="130" y="326"/>
                  </a:lnTo>
                  <a:lnTo>
                    <a:pt x="150" y="345"/>
                  </a:lnTo>
                  <a:lnTo>
                    <a:pt x="162" y="347"/>
                  </a:lnTo>
                  <a:lnTo>
                    <a:pt x="165" y="354"/>
                  </a:lnTo>
                  <a:lnTo>
                    <a:pt x="158" y="371"/>
                  </a:lnTo>
                  <a:lnTo>
                    <a:pt x="158" y="386"/>
                  </a:lnTo>
                  <a:lnTo>
                    <a:pt x="156" y="402"/>
                  </a:lnTo>
                  <a:lnTo>
                    <a:pt x="150" y="428"/>
                  </a:lnTo>
                  <a:lnTo>
                    <a:pt x="170" y="453"/>
                  </a:lnTo>
                  <a:lnTo>
                    <a:pt x="193" y="471"/>
                  </a:lnTo>
                  <a:lnTo>
                    <a:pt x="193" y="484"/>
                  </a:lnTo>
                  <a:lnTo>
                    <a:pt x="190" y="528"/>
                  </a:lnTo>
                  <a:lnTo>
                    <a:pt x="185" y="564"/>
                  </a:lnTo>
                  <a:lnTo>
                    <a:pt x="190" y="579"/>
                  </a:lnTo>
                  <a:lnTo>
                    <a:pt x="210" y="595"/>
                  </a:lnTo>
                  <a:lnTo>
                    <a:pt x="210" y="625"/>
                  </a:lnTo>
                  <a:lnTo>
                    <a:pt x="210" y="646"/>
                  </a:lnTo>
                  <a:lnTo>
                    <a:pt x="188" y="616"/>
                  </a:lnTo>
                  <a:lnTo>
                    <a:pt x="176" y="595"/>
                  </a:lnTo>
                  <a:lnTo>
                    <a:pt x="168" y="600"/>
                  </a:lnTo>
                  <a:lnTo>
                    <a:pt x="173" y="616"/>
                  </a:lnTo>
                  <a:lnTo>
                    <a:pt x="165" y="634"/>
                  </a:lnTo>
                  <a:lnTo>
                    <a:pt x="153" y="652"/>
                  </a:lnTo>
                  <a:lnTo>
                    <a:pt x="145" y="664"/>
                  </a:lnTo>
                  <a:lnTo>
                    <a:pt x="156" y="677"/>
                  </a:lnTo>
                  <a:lnTo>
                    <a:pt x="148" y="691"/>
                  </a:lnTo>
                  <a:lnTo>
                    <a:pt x="130" y="709"/>
                  </a:lnTo>
                  <a:lnTo>
                    <a:pt x="128" y="724"/>
                  </a:lnTo>
                  <a:lnTo>
                    <a:pt x="118" y="742"/>
                  </a:lnTo>
                  <a:lnTo>
                    <a:pt x="92" y="775"/>
                  </a:lnTo>
                  <a:lnTo>
                    <a:pt x="76" y="809"/>
                  </a:lnTo>
                  <a:lnTo>
                    <a:pt x="76" y="814"/>
                  </a:lnTo>
                  <a:lnTo>
                    <a:pt x="84" y="824"/>
                  </a:lnTo>
                  <a:lnTo>
                    <a:pt x="74" y="839"/>
                  </a:lnTo>
                  <a:lnTo>
                    <a:pt x="78" y="857"/>
                  </a:lnTo>
                  <a:lnTo>
                    <a:pt x="93" y="881"/>
                  </a:lnTo>
                  <a:lnTo>
                    <a:pt x="156" y="917"/>
                  </a:lnTo>
                  <a:lnTo>
                    <a:pt x="200" y="956"/>
                  </a:lnTo>
                  <a:lnTo>
                    <a:pt x="214" y="951"/>
                  </a:lnTo>
                  <a:lnTo>
                    <a:pt x="237" y="942"/>
                  </a:lnTo>
                  <a:lnTo>
                    <a:pt x="313" y="976"/>
                  </a:lnTo>
                  <a:lnTo>
                    <a:pt x="324" y="987"/>
                  </a:lnTo>
                  <a:lnTo>
                    <a:pt x="331" y="1008"/>
                  </a:lnTo>
                  <a:lnTo>
                    <a:pt x="344" y="1014"/>
                  </a:lnTo>
                  <a:lnTo>
                    <a:pt x="361" y="1017"/>
                  </a:lnTo>
                  <a:lnTo>
                    <a:pt x="388" y="1033"/>
                  </a:lnTo>
                  <a:lnTo>
                    <a:pt x="432" y="1035"/>
                  </a:lnTo>
                  <a:lnTo>
                    <a:pt x="445" y="1017"/>
                  </a:lnTo>
                  <a:lnTo>
                    <a:pt x="449" y="996"/>
                  </a:lnTo>
                  <a:lnTo>
                    <a:pt x="449" y="974"/>
                  </a:lnTo>
                  <a:lnTo>
                    <a:pt x="469" y="956"/>
                  </a:lnTo>
                  <a:lnTo>
                    <a:pt x="507" y="935"/>
                  </a:lnTo>
                  <a:lnTo>
                    <a:pt x="524" y="932"/>
                  </a:lnTo>
                  <a:lnTo>
                    <a:pt x="544" y="921"/>
                  </a:lnTo>
                  <a:lnTo>
                    <a:pt x="561" y="921"/>
                  </a:lnTo>
                  <a:lnTo>
                    <a:pt x="581" y="935"/>
                  </a:lnTo>
                  <a:lnTo>
                    <a:pt x="596" y="953"/>
                  </a:lnTo>
                  <a:lnTo>
                    <a:pt x="613" y="953"/>
                  </a:lnTo>
                  <a:lnTo>
                    <a:pt x="628" y="958"/>
                  </a:lnTo>
                  <a:lnTo>
                    <a:pt x="657" y="960"/>
                  </a:lnTo>
                  <a:lnTo>
                    <a:pt x="677" y="987"/>
                  </a:lnTo>
                  <a:lnTo>
                    <a:pt x="695" y="999"/>
                  </a:lnTo>
                  <a:lnTo>
                    <a:pt x="720" y="1008"/>
                  </a:lnTo>
                  <a:lnTo>
                    <a:pt x="741" y="1020"/>
                  </a:lnTo>
                  <a:lnTo>
                    <a:pt x="753" y="1023"/>
                  </a:lnTo>
                  <a:lnTo>
                    <a:pt x="784" y="991"/>
                  </a:lnTo>
                  <a:lnTo>
                    <a:pt x="804" y="987"/>
                  </a:lnTo>
                  <a:lnTo>
                    <a:pt x="819" y="974"/>
                  </a:lnTo>
                  <a:lnTo>
                    <a:pt x="840" y="958"/>
                  </a:lnTo>
                  <a:lnTo>
                    <a:pt x="868" y="956"/>
                  </a:lnTo>
                  <a:lnTo>
                    <a:pt x="866" y="920"/>
                  </a:lnTo>
                  <a:lnTo>
                    <a:pt x="860" y="909"/>
                  </a:lnTo>
                  <a:lnTo>
                    <a:pt x="848" y="891"/>
                  </a:lnTo>
                  <a:lnTo>
                    <a:pt x="839" y="894"/>
                  </a:lnTo>
                  <a:lnTo>
                    <a:pt x="828" y="891"/>
                  </a:lnTo>
                  <a:lnTo>
                    <a:pt x="819" y="875"/>
                  </a:lnTo>
                  <a:lnTo>
                    <a:pt x="816" y="839"/>
                  </a:lnTo>
                  <a:lnTo>
                    <a:pt x="836" y="816"/>
                  </a:lnTo>
                  <a:lnTo>
                    <a:pt x="822" y="796"/>
                  </a:lnTo>
                  <a:lnTo>
                    <a:pt x="822" y="788"/>
                  </a:lnTo>
                  <a:lnTo>
                    <a:pt x="851" y="757"/>
                  </a:lnTo>
                  <a:lnTo>
                    <a:pt x="851" y="746"/>
                  </a:lnTo>
                  <a:lnTo>
                    <a:pt x="846" y="709"/>
                  </a:lnTo>
                  <a:lnTo>
                    <a:pt x="863" y="691"/>
                  </a:lnTo>
                  <a:lnTo>
                    <a:pt x="848" y="670"/>
                  </a:lnTo>
                  <a:lnTo>
                    <a:pt x="848" y="655"/>
                  </a:lnTo>
                  <a:lnTo>
                    <a:pt x="846" y="628"/>
                  </a:lnTo>
                  <a:lnTo>
                    <a:pt x="839" y="621"/>
                  </a:lnTo>
                  <a:lnTo>
                    <a:pt x="822" y="621"/>
                  </a:lnTo>
                  <a:lnTo>
                    <a:pt x="806" y="625"/>
                  </a:lnTo>
                  <a:lnTo>
                    <a:pt x="802" y="631"/>
                  </a:lnTo>
                  <a:lnTo>
                    <a:pt x="791" y="641"/>
                  </a:lnTo>
                  <a:lnTo>
                    <a:pt x="776" y="646"/>
                  </a:lnTo>
                  <a:lnTo>
                    <a:pt x="771" y="631"/>
                  </a:lnTo>
                  <a:lnTo>
                    <a:pt x="782" y="618"/>
                  </a:lnTo>
                  <a:lnTo>
                    <a:pt x="787" y="607"/>
                  </a:lnTo>
                  <a:lnTo>
                    <a:pt x="787" y="595"/>
                  </a:lnTo>
                  <a:lnTo>
                    <a:pt x="814" y="567"/>
                  </a:lnTo>
                  <a:lnTo>
                    <a:pt x="828" y="561"/>
                  </a:lnTo>
                  <a:lnTo>
                    <a:pt x="831" y="541"/>
                  </a:lnTo>
                  <a:lnTo>
                    <a:pt x="846" y="522"/>
                  </a:lnTo>
                  <a:lnTo>
                    <a:pt x="888" y="489"/>
                  </a:lnTo>
                  <a:lnTo>
                    <a:pt x="900" y="489"/>
                  </a:lnTo>
                  <a:lnTo>
                    <a:pt x="906" y="477"/>
                  </a:lnTo>
                  <a:lnTo>
                    <a:pt x="920" y="461"/>
                  </a:lnTo>
                  <a:lnTo>
                    <a:pt x="932" y="461"/>
                  </a:lnTo>
                  <a:lnTo>
                    <a:pt x="938" y="453"/>
                  </a:lnTo>
                  <a:lnTo>
                    <a:pt x="944" y="447"/>
                  </a:lnTo>
                  <a:lnTo>
                    <a:pt x="955" y="429"/>
                  </a:lnTo>
                  <a:lnTo>
                    <a:pt x="964" y="402"/>
                  </a:lnTo>
                  <a:lnTo>
                    <a:pt x="967" y="383"/>
                  </a:lnTo>
                  <a:lnTo>
                    <a:pt x="967" y="368"/>
                  </a:lnTo>
                  <a:lnTo>
                    <a:pt x="982" y="350"/>
                  </a:lnTo>
                  <a:lnTo>
                    <a:pt x="1004" y="338"/>
                  </a:lnTo>
                  <a:lnTo>
                    <a:pt x="1016" y="325"/>
                  </a:lnTo>
                  <a:lnTo>
                    <a:pt x="1016" y="320"/>
                  </a:lnTo>
                  <a:lnTo>
                    <a:pt x="996" y="304"/>
                  </a:lnTo>
                  <a:lnTo>
                    <a:pt x="987" y="299"/>
                  </a:lnTo>
                  <a:lnTo>
                    <a:pt x="958" y="296"/>
                  </a:lnTo>
                  <a:lnTo>
                    <a:pt x="924" y="290"/>
                  </a:lnTo>
                  <a:lnTo>
                    <a:pt x="912" y="289"/>
                  </a:lnTo>
                  <a:lnTo>
                    <a:pt x="900" y="283"/>
                  </a:lnTo>
                  <a:lnTo>
                    <a:pt x="888" y="271"/>
                  </a:lnTo>
                  <a:lnTo>
                    <a:pt x="878" y="250"/>
                  </a:lnTo>
                  <a:lnTo>
                    <a:pt x="868" y="238"/>
                  </a:lnTo>
                  <a:lnTo>
                    <a:pt x="855" y="232"/>
                  </a:lnTo>
                  <a:lnTo>
                    <a:pt x="840" y="226"/>
                  </a:lnTo>
                  <a:lnTo>
                    <a:pt x="834" y="224"/>
                  </a:lnTo>
                  <a:lnTo>
                    <a:pt x="814" y="206"/>
                  </a:lnTo>
                  <a:lnTo>
                    <a:pt x="788" y="185"/>
                  </a:lnTo>
                  <a:lnTo>
                    <a:pt x="774" y="165"/>
                  </a:lnTo>
                  <a:lnTo>
                    <a:pt x="756" y="160"/>
                  </a:lnTo>
                  <a:lnTo>
                    <a:pt x="747" y="151"/>
                  </a:lnTo>
                  <a:lnTo>
                    <a:pt x="739" y="132"/>
                  </a:lnTo>
                  <a:lnTo>
                    <a:pt x="717" y="105"/>
                  </a:lnTo>
                  <a:lnTo>
                    <a:pt x="712" y="87"/>
                  </a:lnTo>
                  <a:lnTo>
                    <a:pt x="695" y="69"/>
                  </a:lnTo>
                  <a:lnTo>
                    <a:pt x="687" y="54"/>
                  </a:lnTo>
                  <a:lnTo>
                    <a:pt x="677" y="42"/>
                  </a:lnTo>
                  <a:lnTo>
                    <a:pt x="660" y="28"/>
                  </a:lnTo>
                  <a:lnTo>
                    <a:pt x="643" y="8"/>
                  </a:lnTo>
                  <a:lnTo>
                    <a:pt x="628" y="0"/>
                  </a:lnTo>
                  <a:lnTo>
                    <a:pt x="591" y="3"/>
                  </a:lnTo>
                  <a:lnTo>
                    <a:pt x="576" y="3"/>
                  </a:lnTo>
                  <a:lnTo>
                    <a:pt x="556" y="18"/>
                  </a:lnTo>
                  <a:lnTo>
                    <a:pt x="568" y="30"/>
                  </a:lnTo>
                  <a:lnTo>
                    <a:pt x="553" y="49"/>
                  </a:lnTo>
                  <a:lnTo>
                    <a:pt x="516" y="97"/>
                  </a:lnTo>
                  <a:lnTo>
                    <a:pt x="497" y="108"/>
                  </a:lnTo>
                  <a:lnTo>
                    <a:pt x="445" y="114"/>
                  </a:lnTo>
                  <a:lnTo>
                    <a:pt x="423" y="121"/>
                  </a:lnTo>
                  <a:lnTo>
                    <a:pt x="411" y="133"/>
                  </a:lnTo>
                  <a:lnTo>
                    <a:pt x="405" y="144"/>
                  </a:lnTo>
                  <a:lnTo>
                    <a:pt x="385" y="139"/>
                  </a:lnTo>
                  <a:lnTo>
                    <a:pt x="353" y="144"/>
                  </a:lnTo>
                  <a:lnTo>
                    <a:pt x="333" y="142"/>
                  </a:lnTo>
                  <a:lnTo>
                    <a:pt x="316" y="129"/>
                  </a:lnTo>
                  <a:lnTo>
                    <a:pt x="304" y="114"/>
                  </a:lnTo>
                  <a:lnTo>
                    <a:pt x="292" y="108"/>
                  </a:lnTo>
                  <a:lnTo>
                    <a:pt x="301" y="96"/>
                  </a:lnTo>
                  <a:lnTo>
                    <a:pt x="286" y="82"/>
                  </a:lnTo>
                  <a:lnTo>
                    <a:pt x="274" y="79"/>
                  </a:lnTo>
                  <a:lnTo>
                    <a:pt x="264" y="78"/>
                  </a:lnTo>
                  <a:lnTo>
                    <a:pt x="262" y="82"/>
                  </a:lnTo>
                  <a:lnTo>
                    <a:pt x="272" y="93"/>
                  </a:lnTo>
                  <a:lnTo>
                    <a:pt x="266" y="100"/>
                  </a:lnTo>
                  <a:lnTo>
                    <a:pt x="272" y="115"/>
                  </a:lnTo>
                  <a:lnTo>
                    <a:pt x="274" y="133"/>
                  </a:lnTo>
                  <a:lnTo>
                    <a:pt x="274" y="147"/>
                  </a:lnTo>
                  <a:lnTo>
                    <a:pt x="272" y="150"/>
                  </a:lnTo>
                  <a:lnTo>
                    <a:pt x="262" y="157"/>
                  </a:lnTo>
                  <a:lnTo>
                    <a:pt x="260" y="169"/>
                  </a:lnTo>
                  <a:lnTo>
                    <a:pt x="260" y="183"/>
                  </a:lnTo>
                  <a:lnTo>
                    <a:pt x="257" y="193"/>
                  </a:lnTo>
                  <a:lnTo>
                    <a:pt x="242" y="190"/>
                  </a:lnTo>
                  <a:lnTo>
                    <a:pt x="225" y="181"/>
                  </a:lnTo>
                  <a:lnTo>
                    <a:pt x="214" y="190"/>
                  </a:lnTo>
                  <a:lnTo>
                    <a:pt x="197" y="178"/>
                  </a:lnTo>
                  <a:lnTo>
                    <a:pt x="188" y="175"/>
                  </a:lnTo>
                  <a:lnTo>
                    <a:pt x="176" y="185"/>
                  </a:lnTo>
                  <a:lnTo>
                    <a:pt x="165" y="183"/>
                  </a:lnTo>
                  <a:lnTo>
                    <a:pt x="165" y="175"/>
                  </a:lnTo>
                  <a:lnTo>
                    <a:pt x="124" y="133"/>
                  </a:lnTo>
                  <a:lnTo>
                    <a:pt x="113" y="132"/>
                  </a:lnTo>
                  <a:lnTo>
                    <a:pt x="106" y="139"/>
                  </a:lnTo>
                  <a:lnTo>
                    <a:pt x="89" y="147"/>
                  </a:lnTo>
                  <a:lnTo>
                    <a:pt x="78" y="150"/>
                  </a:lnTo>
                  <a:lnTo>
                    <a:pt x="66" y="136"/>
                  </a:lnTo>
                  <a:lnTo>
                    <a:pt x="37" y="136"/>
                  </a:lnTo>
                  <a:lnTo>
                    <a:pt x="17" y="147"/>
                  </a:lnTo>
                  <a:close/>
                </a:path>
              </a:pathLst>
            </a:custGeom>
            <a:solidFill>
              <a:srgbClr val="FFFF00"/>
            </a:solidFill>
            <a:ln w="8001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</p:grpSp>
      <p:sp>
        <p:nvSpPr>
          <p:cNvPr id="35918" name="Freeform 78"/>
          <p:cNvSpPr>
            <a:spLocks/>
          </p:cNvSpPr>
          <p:nvPr/>
        </p:nvSpPr>
        <p:spPr bwMode="auto">
          <a:xfrm>
            <a:off x="5940425" y="3429000"/>
            <a:ext cx="392113" cy="212725"/>
          </a:xfrm>
          <a:custGeom>
            <a:avLst/>
            <a:gdLst>
              <a:gd name="T0" fmla="*/ 2147483647 w 494"/>
              <a:gd name="T1" fmla="*/ 2147483647 h 268"/>
              <a:gd name="T2" fmla="*/ 2147483647 w 494"/>
              <a:gd name="T3" fmla="*/ 2147483647 h 268"/>
              <a:gd name="T4" fmla="*/ 2147483647 w 494"/>
              <a:gd name="T5" fmla="*/ 2147483647 h 268"/>
              <a:gd name="T6" fmla="*/ 2147483647 w 494"/>
              <a:gd name="T7" fmla="*/ 2147483647 h 268"/>
              <a:gd name="T8" fmla="*/ 2147483647 w 494"/>
              <a:gd name="T9" fmla="*/ 2147483647 h 268"/>
              <a:gd name="T10" fmla="*/ 2147483647 w 494"/>
              <a:gd name="T11" fmla="*/ 2147483647 h 268"/>
              <a:gd name="T12" fmla="*/ 0 w 494"/>
              <a:gd name="T13" fmla="*/ 2147483647 h 268"/>
              <a:gd name="T14" fmla="*/ 2147483647 w 494"/>
              <a:gd name="T15" fmla="*/ 2147483647 h 268"/>
              <a:gd name="T16" fmla="*/ 2147483647 w 494"/>
              <a:gd name="T17" fmla="*/ 2147483647 h 268"/>
              <a:gd name="T18" fmla="*/ 2147483647 w 494"/>
              <a:gd name="T19" fmla="*/ 2147483647 h 268"/>
              <a:gd name="T20" fmla="*/ 2147483647 w 494"/>
              <a:gd name="T21" fmla="*/ 2147483647 h 268"/>
              <a:gd name="T22" fmla="*/ 2147483647 w 494"/>
              <a:gd name="T23" fmla="*/ 2147483647 h 268"/>
              <a:gd name="T24" fmla="*/ 2147483647 w 494"/>
              <a:gd name="T25" fmla="*/ 2147483647 h 268"/>
              <a:gd name="T26" fmla="*/ 2147483647 w 494"/>
              <a:gd name="T27" fmla="*/ 2147483647 h 268"/>
              <a:gd name="T28" fmla="*/ 2147483647 w 494"/>
              <a:gd name="T29" fmla="*/ 2147483647 h 268"/>
              <a:gd name="T30" fmla="*/ 2147483647 w 494"/>
              <a:gd name="T31" fmla="*/ 2147483647 h 268"/>
              <a:gd name="T32" fmla="*/ 2147483647 w 494"/>
              <a:gd name="T33" fmla="*/ 2147483647 h 268"/>
              <a:gd name="T34" fmla="*/ 2147483647 w 494"/>
              <a:gd name="T35" fmla="*/ 2147483647 h 268"/>
              <a:gd name="T36" fmla="*/ 2147483647 w 494"/>
              <a:gd name="T37" fmla="*/ 2147483647 h 268"/>
              <a:gd name="T38" fmla="*/ 2147483647 w 494"/>
              <a:gd name="T39" fmla="*/ 2147483647 h 268"/>
              <a:gd name="T40" fmla="*/ 2147483647 w 494"/>
              <a:gd name="T41" fmla="*/ 2147483647 h 268"/>
              <a:gd name="T42" fmla="*/ 2147483647 w 494"/>
              <a:gd name="T43" fmla="*/ 2147483647 h 268"/>
              <a:gd name="T44" fmla="*/ 2147483647 w 494"/>
              <a:gd name="T45" fmla="*/ 2147483647 h 268"/>
              <a:gd name="T46" fmla="*/ 2147483647 w 494"/>
              <a:gd name="T47" fmla="*/ 2147483647 h 268"/>
              <a:gd name="T48" fmla="*/ 2147483647 w 494"/>
              <a:gd name="T49" fmla="*/ 2147483647 h 268"/>
              <a:gd name="T50" fmla="*/ 2147483647 w 494"/>
              <a:gd name="T51" fmla="*/ 2147483647 h 268"/>
              <a:gd name="T52" fmla="*/ 2147483647 w 494"/>
              <a:gd name="T53" fmla="*/ 2147483647 h 268"/>
              <a:gd name="T54" fmla="*/ 2147483647 w 494"/>
              <a:gd name="T55" fmla="*/ 2147483647 h 268"/>
              <a:gd name="T56" fmla="*/ 2147483647 w 494"/>
              <a:gd name="T57" fmla="*/ 2147483647 h 268"/>
              <a:gd name="T58" fmla="*/ 2147483647 w 494"/>
              <a:gd name="T59" fmla="*/ 0 h 268"/>
              <a:gd name="T60" fmla="*/ 2147483647 w 494"/>
              <a:gd name="T61" fmla="*/ 2147483647 h 268"/>
              <a:gd name="T62" fmla="*/ 2147483647 w 494"/>
              <a:gd name="T63" fmla="*/ 2147483647 h 268"/>
              <a:gd name="T64" fmla="*/ 2147483647 w 494"/>
              <a:gd name="T65" fmla="*/ 2147483647 h 268"/>
              <a:gd name="T66" fmla="*/ 2147483647 w 494"/>
              <a:gd name="T67" fmla="*/ 2147483647 h 268"/>
              <a:gd name="T68" fmla="*/ 2147483647 w 494"/>
              <a:gd name="T69" fmla="*/ 2147483647 h 26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94"/>
              <a:gd name="T106" fmla="*/ 0 h 268"/>
              <a:gd name="T107" fmla="*/ 494 w 494"/>
              <a:gd name="T108" fmla="*/ 268 h 26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94" h="268">
                <a:moveTo>
                  <a:pt x="146" y="105"/>
                </a:moveTo>
                <a:lnTo>
                  <a:pt x="122" y="90"/>
                </a:lnTo>
                <a:lnTo>
                  <a:pt x="116" y="72"/>
                </a:lnTo>
                <a:lnTo>
                  <a:pt x="111" y="54"/>
                </a:lnTo>
                <a:lnTo>
                  <a:pt x="99" y="36"/>
                </a:lnTo>
                <a:lnTo>
                  <a:pt x="79" y="36"/>
                </a:lnTo>
                <a:lnTo>
                  <a:pt x="64" y="44"/>
                </a:lnTo>
                <a:lnTo>
                  <a:pt x="44" y="63"/>
                </a:lnTo>
                <a:lnTo>
                  <a:pt x="20" y="111"/>
                </a:lnTo>
                <a:lnTo>
                  <a:pt x="23" y="123"/>
                </a:lnTo>
                <a:lnTo>
                  <a:pt x="23" y="136"/>
                </a:lnTo>
                <a:lnTo>
                  <a:pt x="17" y="144"/>
                </a:lnTo>
                <a:lnTo>
                  <a:pt x="8" y="154"/>
                </a:lnTo>
                <a:lnTo>
                  <a:pt x="0" y="165"/>
                </a:lnTo>
                <a:lnTo>
                  <a:pt x="5" y="177"/>
                </a:lnTo>
                <a:lnTo>
                  <a:pt x="5" y="207"/>
                </a:lnTo>
                <a:lnTo>
                  <a:pt x="9" y="229"/>
                </a:lnTo>
                <a:lnTo>
                  <a:pt x="20" y="234"/>
                </a:lnTo>
                <a:lnTo>
                  <a:pt x="40" y="226"/>
                </a:lnTo>
                <a:lnTo>
                  <a:pt x="64" y="211"/>
                </a:lnTo>
                <a:lnTo>
                  <a:pt x="75" y="201"/>
                </a:lnTo>
                <a:lnTo>
                  <a:pt x="93" y="207"/>
                </a:lnTo>
                <a:lnTo>
                  <a:pt x="114" y="211"/>
                </a:lnTo>
                <a:lnTo>
                  <a:pt x="131" y="216"/>
                </a:lnTo>
                <a:lnTo>
                  <a:pt x="143" y="222"/>
                </a:lnTo>
                <a:lnTo>
                  <a:pt x="168" y="207"/>
                </a:lnTo>
                <a:lnTo>
                  <a:pt x="180" y="207"/>
                </a:lnTo>
                <a:lnTo>
                  <a:pt x="192" y="214"/>
                </a:lnTo>
                <a:lnTo>
                  <a:pt x="210" y="219"/>
                </a:lnTo>
                <a:lnTo>
                  <a:pt x="224" y="207"/>
                </a:lnTo>
                <a:lnTo>
                  <a:pt x="247" y="201"/>
                </a:lnTo>
                <a:lnTo>
                  <a:pt x="262" y="204"/>
                </a:lnTo>
                <a:lnTo>
                  <a:pt x="274" y="226"/>
                </a:lnTo>
                <a:lnTo>
                  <a:pt x="299" y="229"/>
                </a:lnTo>
                <a:lnTo>
                  <a:pt x="328" y="226"/>
                </a:lnTo>
                <a:lnTo>
                  <a:pt x="348" y="251"/>
                </a:lnTo>
                <a:lnTo>
                  <a:pt x="363" y="265"/>
                </a:lnTo>
                <a:lnTo>
                  <a:pt x="378" y="268"/>
                </a:lnTo>
                <a:lnTo>
                  <a:pt x="400" y="258"/>
                </a:lnTo>
                <a:lnTo>
                  <a:pt x="422" y="255"/>
                </a:lnTo>
                <a:lnTo>
                  <a:pt x="436" y="244"/>
                </a:lnTo>
                <a:lnTo>
                  <a:pt x="444" y="232"/>
                </a:lnTo>
                <a:lnTo>
                  <a:pt x="471" y="201"/>
                </a:lnTo>
                <a:lnTo>
                  <a:pt x="486" y="186"/>
                </a:lnTo>
                <a:lnTo>
                  <a:pt x="494" y="162"/>
                </a:lnTo>
                <a:lnTo>
                  <a:pt x="488" y="126"/>
                </a:lnTo>
                <a:lnTo>
                  <a:pt x="476" y="118"/>
                </a:lnTo>
                <a:lnTo>
                  <a:pt x="454" y="95"/>
                </a:lnTo>
                <a:lnTo>
                  <a:pt x="444" y="72"/>
                </a:lnTo>
                <a:lnTo>
                  <a:pt x="435" y="45"/>
                </a:lnTo>
                <a:lnTo>
                  <a:pt x="415" y="27"/>
                </a:lnTo>
                <a:lnTo>
                  <a:pt x="403" y="26"/>
                </a:lnTo>
                <a:lnTo>
                  <a:pt x="363" y="27"/>
                </a:lnTo>
                <a:lnTo>
                  <a:pt x="346" y="41"/>
                </a:lnTo>
                <a:lnTo>
                  <a:pt x="334" y="45"/>
                </a:lnTo>
                <a:lnTo>
                  <a:pt x="314" y="26"/>
                </a:lnTo>
                <a:lnTo>
                  <a:pt x="296" y="18"/>
                </a:lnTo>
                <a:lnTo>
                  <a:pt x="284" y="5"/>
                </a:lnTo>
                <a:lnTo>
                  <a:pt x="276" y="2"/>
                </a:lnTo>
                <a:lnTo>
                  <a:pt x="255" y="0"/>
                </a:lnTo>
                <a:lnTo>
                  <a:pt x="238" y="5"/>
                </a:lnTo>
                <a:lnTo>
                  <a:pt x="223" y="5"/>
                </a:lnTo>
                <a:lnTo>
                  <a:pt x="215" y="12"/>
                </a:lnTo>
                <a:lnTo>
                  <a:pt x="207" y="26"/>
                </a:lnTo>
                <a:lnTo>
                  <a:pt x="207" y="54"/>
                </a:lnTo>
                <a:lnTo>
                  <a:pt x="212" y="84"/>
                </a:lnTo>
                <a:lnTo>
                  <a:pt x="212" y="98"/>
                </a:lnTo>
                <a:lnTo>
                  <a:pt x="192" y="118"/>
                </a:lnTo>
                <a:lnTo>
                  <a:pt x="180" y="129"/>
                </a:lnTo>
                <a:lnTo>
                  <a:pt x="171" y="116"/>
                </a:lnTo>
                <a:lnTo>
                  <a:pt x="146" y="10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grpSp>
        <p:nvGrpSpPr>
          <p:cNvPr id="12" name="Group 79"/>
          <p:cNvGrpSpPr>
            <a:grpSpLocks/>
          </p:cNvGrpSpPr>
          <p:nvPr/>
        </p:nvGrpSpPr>
        <p:grpSpPr bwMode="auto">
          <a:xfrm>
            <a:off x="4362450" y="3154363"/>
            <a:ext cx="477838" cy="830262"/>
            <a:chOff x="2652" y="1603"/>
            <a:chExt cx="301" cy="523"/>
          </a:xfrm>
          <a:solidFill>
            <a:schemeClr val="bg1">
              <a:lumMod val="75000"/>
            </a:schemeClr>
          </a:solidFill>
        </p:grpSpPr>
        <p:sp>
          <p:nvSpPr>
            <p:cNvPr id="1111" name="Freeform 80"/>
            <p:cNvSpPr>
              <a:spLocks/>
            </p:cNvSpPr>
            <p:nvPr/>
          </p:nvSpPr>
          <p:spPr bwMode="auto">
            <a:xfrm>
              <a:off x="2652" y="1609"/>
              <a:ext cx="301" cy="517"/>
            </a:xfrm>
            <a:custGeom>
              <a:avLst/>
              <a:gdLst>
                <a:gd name="T0" fmla="*/ 1 w 602"/>
                <a:gd name="T1" fmla="*/ 1 h 1034"/>
                <a:gd name="T2" fmla="*/ 1 w 602"/>
                <a:gd name="T3" fmla="*/ 1 h 1034"/>
                <a:gd name="T4" fmla="*/ 1 w 602"/>
                <a:gd name="T5" fmla="*/ 1 h 1034"/>
                <a:gd name="T6" fmla="*/ 1 w 602"/>
                <a:gd name="T7" fmla="*/ 1 h 1034"/>
                <a:gd name="T8" fmla="*/ 1 w 602"/>
                <a:gd name="T9" fmla="*/ 1 h 1034"/>
                <a:gd name="T10" fmla="*/ 1 w 602"/>
                <a:gd name="T11" fmla="*/ 1 h 1034"/>
                <a:gd name="T12" fmla="*/ 1 w 602"/>
                <a:gd name="T13" fmla="*/ 1 h 1034"/>
                <a:gd name="T14" fmla="*/ 1 w 602"/>
                <a:gd name="T15" fmla="*/ 1 h 1034"/>
                <a:gd name="T16" fmla="*/ 1 w 602"/>
                <a:gd name="T17" fmla="*/ 1 h 1034"/>
                <a:gd name="T18" fmla="*/ 1 w 602"/>
                <a:gd name="T19" fmla="*/ 1 h 1034"/>
                <a:gd name="T20" fmla="*/ 1 w 602"/>
                <a:gd name="T21" fmla="*/ 1 h 1034"/>
                <a:gd name="T22" fmla="*/ 1 w 602"/>
                <a:gd name="T23" fmla="*/ 1 h 1034"/>
                <a:gd name="T24" fmla="*/ 1 w 602"/>
                <a:gd name="T25" fmla="*/ 1 h 1034"/>
                <a:gd name="T26" fmla="*/ 1 w 602"/>
                <a:gd name="T27" fmla="*/ 1 h 1034"/>
                <a:gd name="T28" fmla="*/ 1 w 602"/>
                <a:gd name="T29" fmla="*/ 1 h 1034"/>
                <a:gd name="T30" fmla="*/ 1 w 602"/>
                <a:gd name="T31" fmla="*/ 1 h 1034"/>
                <a:gd name="T32" fmla="*/ 1 w 602"/>
                <a:gd name="T33" fmla="*/ 1 h 1034"/>
                <a:gd name="T34" fmla="*/ 1 w 602"/>
                <a:gd name="T35" fmla="*/ 1 h 1034"/>
                <a:gd name="T36" fmla="*/ 1 w 602"/>
                <a:gd name="T37" fmla="*/ 1 h 1034"/>
                <a:gd name="T38" fmla="*/ 1 w 602"/>
                <a:gd name="T39" fmla="*/ 1 h 1034"/>
                <a:gd name="T40" fmla="*/ 1 w 602"/>
                <a:gd name="T41" fmla="*/ 1 h 1034"/>
                <a:gd name="T42" fmla="*/ 1 w 602"/>
                <a:gd name="T43" fmla="*/ 1 h 1034"/>
                <a:gd name="T44" fmla="*/ 1 w 602"/>
                <a:gd name="T45" fmla="*/ 1 h 1034"/>
                <a:gd name="T46" fmla="*/ 1 w 602"/>
                <a:gd name="T47" fmla="*/ 1 h 1034"/>
                <a:gd name="T48" fmla="*/ 1 w 602"/>
                <a:gd name="T49" fmla="*/ 1 h 1034"/>
                <a:gd name="T50" fmla="*/ 1 w 602"/>
                <a:gd name="T51" fmla="*/ 1 h 1034"/>
                <a:gd name="T52" fmla="*/ 1 w 602"/>
                <a:gd name="T53" fmla="*/ 1 h 1034"/>
                <a:gd name="T54" fmla="*/ 1 w 602"/>
                <a:gd name="T55" fmla="*/ 1 h 1034"/>
                <a:gd name="T56" fmla="*/ 1 w 602"/>
                <a:gd name="T57" fmla="*/ 1 h 1034"/>
                <a:gd name="T58" fmla="*/ 1 w 602"/>
                <a:gd name="T59" fmla="*/ 1 h 1034"/>
                <a:gd name="T60" fmla="*/ 1 w 602"/>
                <a:gd name="T61" fmla="*/ 1 h 1034"/>
                <a:gd name="T62" fmla="*/ 1 w 602"/>
                <a:gd name="T63" fmla="*/ 1 h 1034"/>
                <a:gd name="T64" fmla="*/ 1 w 602"/>
                <a:gd name="T65" fmla="*/ 1 h 1034"/>
                <a:gd name="T66" fmla="*/ 1 w 602"/>
                <a:gd name="T67" fmla="*/ 1 h 1034"/>
                <a:gd name="T68" fmla="*/ 1 w 602"/>
                <a:gd name="T69" fmla="*/ 1 h 1034"/>
                <a:gd name="T70" fmla="*/ 1 w 602"/>
                <a:gd name="T71" fmla="*/ 1 h 1034"/>
                <a:gd name="T72" fmla="*/ 1 w 602"/>
                <a:gd name="T73" fmla="*/ 1 h 1034"/>
                <a:gd name="T74" fmla="*/ 1 w 602"/>
                <a:gd name="T75" fmla="*/ 1 h 1034"/>
                <a:gd name="T76" fmla="*/ 1 w 602"/>
                <a:gd name="T77" fmla="*/ 1 h 1034"/>
                <a:gd name="T78" fmla="*/ 1 w 602"/>
                <a:gd name="T79" fmla="*/ 1 h 1034"/>
                <a:gd name="T80" fmla="*/ 1 w 602"/>
                <a:gd name="T81" fmla="*/ 1 h 1034"/>
                <a:gd name="T82" fmla="*/ 1 w 602"/>
                <a:gd name="T83" fmla="*/ 1 h 1034"/>
                <a:gd name="T84" fmla="*/ 1 w 602"/>
                <a:gd name="T85" fmla="*/ 1 h 1034"/>
                <a:gd name="T86" fmla="*/ 1 w 602"/>
                <a:gd name="T87" fmla="*/ 1 h 1034"/>
                <a:gd name="T88" fmla="*/ 1 w 602"/>
                <a:gd name="T89" fmla="*/ 1 h 1034"/>
                <a:gd name="T90" fmla="*/ 1 w 602"/>
                <a:gd name="T91" fmla="*/ 1 h 1034"/>
                <a:gd name="T92" fmla="*/ 1 w 602"/>
                <a:gd name="T93" fmla="*/ 1 h 1034"/>
                <a:gd name="T94" fmla="*/ 1 w 602"/>
                <a:gd name="T95" fmla="*/ 1 h 1034"/>
                <a:gd name="T96" fmla="*/ 1 w 602"/>
                <a:gd name="T97" fmla="*/ 1 h 1034"/>
                <a:gd name="T98" fmla="*/ 1 w 602"/>
                <a:gd name="T99" fmla="*/ 1 h 1034"/>
                <a:gd name="T100" fmla="*/ 1 w 602"/>
                <a:gd name="T101" fmla="*/ 1 h 1034"/>
                <a:gd name="T102" fmla="*/ 1 w 602"/>
                <a:gd name="T103" fmla="*/ 1 h 1034"/>
                <a:gd name="T104" fmla="*/ 1 w 602"/>
                <a:gd name="T105" fmla="*/ 1 h 1034"/>
                <a:gd name="T106" fmla="*/ 1 w 602"/>
                <a:gd name="T107" fmla="*/ 1 h 1034"/>
                <a:gd name="T108" fmla="*/ 1 w 602"/>
                <a:gd name="T109" fmla="*/ 1 h 103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02"/>
                <a:gd name="T166" fmla="*/ 0 h 1034"/>
                <a:gd name="T167" fmla="*/ 602 w 602"/>
                <a:gd name="T168" fmla="*/ 1034 h 103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02" h="1034">
                  <a:moveTo>
                    <a:pt x="180" y="663"/>
                  </a:moveTo>
                  <a:lnTo>
                    <a:pt x="208" y="689"/>
                  </a:lnTo>
                  <a:lnTo>
                    <a:pt x="196" y="714"/>
                  </a:lnTo>
                  <a:lnTo>
                    <a:pt x="179" y="735"/>
                  </a:lnTo>
                  <a:lnTo>
                    <a:pt x="151" y="749"/>
                  </a:lnTo>
                  <a:lnTo>
                    <a:pt x="130" y="762"/>
                  </a:lnTo>
                  <a:lnTo>
                    <a:pt x="107" y="764"/>
                  </a:lnTo>
                  <a:lnTo>
                    <a:pt x="95" y="774"/>
                  </a:lnTo>
                  <a:lnTo>
                    <a:pt x="112" y="805"/>
                  </a:lnTo>
                  <a:lnTo>
                    <a:pt x="139" y="805"/>
                  </a:lnTo>
                  <a:lnTo>
                    <a:pt x="151" y="808"/>
                  </a:lnTo>
                  <a:lnTo>
                    <a:pt x="151" y="828"/>
                  </a:lnTo>
                  <a:lnTo>
                    <a:pt x="166" y="828"/>
                  </a:lnTo>
                  <a:lnTo>
                    <a:pt x="176" y="823"/>
                  </a:lnTo>
                  <a:lnTo>
                    <a:pt x="183" y="844"/>
                  </a:lnTo>
                  <a:lnTo>
                    <a:pt x="198" y="862"/>
                  </a:lnTo>
                  <a:lnTo>
                    <a:pt x="223" y="862"/>
                  </a:lnTo>
                  <a:lnTo>
                    <a:pt x="240" y="856"/>
                  </a:lnTo>
                  <a:lnTo>
                    <a:pt x="255" y="862"/>
                  </a:lnTo>
                  <a:lnTo>
                    <a:pt x="218" y="895"/>
                  </a:lnTo>
                  <a:lnTo>
                    <a:pt x="203" y="903"/>
                  </a:lnTo>
                  <a:lnTo>
                    <a:pt x="183" y="895"/>
                  </a:lnTo>
                  <a:lnTo>
                    <a:pt x="139" y="877"/>
                  </a:lnTo>
                  <a:lnTo>
                    <a:pt x="116" y="877"/>
                  </a:lnTo>
                  <a:lnTo>
                    <a:pt x="96" y="895"/>
                  </a:lnTo>
                  <a:lnTo>
                    <a:pt x="70" y="919"/>
                  </a:lnTo>
                  <a:lnTo>
                    <a:pt x="55" y="931"/>
                  </a:lnTo>
                  <a:lnTo>
                    <a:pt x="38" y="937"/>
                  </a:lnTo>
                  <a:lnTo>
                    <a:pt x="18" y="947"/>
                  </a:lnTo>
                  <a:lnTo>
                    <a:pt x="3" y="959"/>
                  </a:lnTo>
                  <a:lnTo>
                    <a:pt x="0" y="967"/>
                  </a:lnTo>
                  <a:lnTo>
                    <a:pt x="18" y="970"/>
                  </a:lnTo>
                  <a:lnTo>
                    <a:pt x="30" y="983"/>
                  </a:lnTo>
                  <a:lnTo>
                    <a:pt x="47" y="991"/>
                  </a:lnTo>
                  <a:lnTo>
                    <a:pt x="64" y="983"/>
                  </a:lnTo>
                  <a:lnTo>
                    <a:pt x="79" y="974"/>
                  </a:lnTo>
                  <a:lnTo>
                    <a:pt x="96" y="977"/>
                  </a:lnTo>
                  <a:lnTo>
                    <a:pt x="122" y="992"/>
                  </a:lnTo>
                  <a:lnTo>
                    <a:pt x="147" y="1004"/>
                  </a:lnTo>
                  <a:lnTo>
                    <a:pt x="163" y="992"/>
                  </a:lnTo>
                  <a:lnTo>
                    <a:pt x="171" y="973"/>
                  </a:lnTo>
                  <a:lnTo>
                    <a:pt x="198" y="956"/>
                  </a:lnTo>
                  <a:lnTo>
                    <a:pt x="215" y="956"/>
                  </a:lnTo>
                  <a:lnTo>
                    <a:pt x="231" y="974"/>
                  </a:lnTo>
                  <a:lnTo>
                    <a:pt x="243" y="985"/>
                  </a:lnTo>
                  <a:lnTo>
                    <a:pt x="263" y="985"/>
                  </a:lnTo>
                  <a:lnTo>
                    <a:pt x="290" y="988"/>
                  </a:lnTo>
                  <a:lnTo>
                    <a:pt x="307" y="995"/>
                  </a:lnTo>
                  <a:lnTo>
                    <a:pt x="325" y="983"/>
                  </a:lnTo>
                  <a:lnTo>
                    <a:pt x="339" y="983"/>
                  </a:lnTo>
                  <a:lnTo>
                    <a:pt x="354" y="991"/>
                  </a:lnTo>
                  <a:lnTo>
                    <a:pt x="371" y="1011"/>
                  </a:lnTo>
                  <a:lnTo>
                    <a:pt x="394" y="1013"/>
                  </a:lnTo>
                  <a:lnTo>
                    <a:pt x="419" y="1019"/>
                  </a:lnTo>
                  <a:lnTo>
                    <a:pt x="437" y="1029"/>
                  </a:lnTo>
                  <a:lnTo>
                    <a:pt x="458" y="1034"/>
                  </a:lnTo>
                  <a:lnTo>
                    <a:pt x="475" y="1024"/>
                  </a:lnTo>
                  <a:lnTo>
                    <a:pt x="498" y="1011"/>
                  </a:lnTo>
                  <a:lnTo>
                    <a:pt x="513" y="1008"/>
                  </a:lnTo>
                  <a:lnTo>
                    <a:pt x="530" y="1004"/>
                  </a:lnTo>
                  <a:lnTo>
                    <a:pt x="547" y="988"/>
                  </a:lnTo>
                  <a:lnTo>
                    <a:pt x="535" y="973"/>
                  </a:lnTo>
                  <a:lnTo>
                    <a:pt x="507" y="956"/>
                  </a:lnTo>
                  <a:lnTo>
                    <a:pt x="498" y="947"/>
                  </a:lnTo>
                  <a:lnTo>
                    <a:pt x="498" y="937"/>
                  </a:lnTo>
                  <a:lnTo>
                    <a:pt x="510" y="926"/>
                  </a:lnTo>
                  <a:lnTo>
                    <a:pt x="530" y="923"/>
                  </a:lnTo>
                  <a:lnTo>
                    <a:pt x="550" y="913"/>
                  </a:lnTo>
                  <a:lnTo>
                    <a:pt x="582" y="877"/>
                  </a:lnTo>
                  <a:lnTo>
                    <a:pt x="597" y="859"/>
                  </a:lnTo>
                  <a:lnTo>
                    <a:pt x="602" y="828"/>
                  </a:lnTo>
                  <a:lnTo>
                    <a:pt x="602" y="810"/>
                  </a:lnTo>
                  <a:lnTo>
                    <a:pt x="587" y="798"/>
                  </a:lnTo>
                  <a:lnTo>
                    <a:pt x="567" y="783"/>
                  </a:lnTo>
                  <a:lnTo>
                    <a:pt x="550" y="774"/>
                  </a:lnTo>
                  <a:lnTo>
                    <a:pt x="530" y="777"/>
                  </a:lnTo>
                  <a:lnTo>
                    <a:pt x="518" y="784"/>
                  </a:lnTo>
                  <a:lnTo>
                    <a:pt x="513" y="771"/>
                  </a:lnTo>
                  <a:lnTo>
                    <a:pt x="523" y="751"/>
                  </a:lnTo>
                  <a:lnTo>
                    <a:pt x="527" y="735"/>
                  </a:lnTo>
                  <a:lnTo>
                    <a:pt x="525" y="708"/>
                  </a:lnTo>
                  <a:lnTo>
                    <a:pt x="523" y="669"/>
                  </a:lnTo>
                  <a:lnTo>
                    <a:pt x="530" y="638"/>
                  </a:lnTo>
                  <a:lnTo>
                    <a:pt x="525" y="620"/>
                  </a:lnTo>
                  <a:lnTo>
                    <a:pt x="513" y="599"/>
                  </a:lnTo>
                  <a:lnTo>
                    <a:pt x="483" y="545"/>
                  </a:lnTo>
                  <a:lnTo>
                    <a:pt x="471" y="520"/>
                  </a:lnTo>
                  <a:lnTo>
                    <a:pt x="466" y="489"/>
                  </a:lnTo>
                  <a:lnTo>
                    <a:pt x="463" y="471"/>
                  </a:lnTo>
                  <a:lnTo>
                    <a:pt x="471" y="441"/>
                  </a:lnTo>
                  <a:lnTo>
                    <a:pt x="471" y="417"/>
                  </a:lnTo>
                  <a:lnTo>
                    <a:pt x="466" y="391"/>
                  </a:lnTo>
                  <a:lnTo>
                    <a:pt x="454" y="378"/>
                  </a:lnTo>
                  <a:lnTo>
                    <a:pt x="431" y="354"/>
                  </a:lnTo>
                  <a:lnTo>
                    <a:pt x="414" y="348"/>
                  </a:lnTo>
                  <a:lnTo>
                    <a:pt x="397" y="345"/>
                  </a:lnTo>
                  <a:lnTo>
                    <a:pt x="385" y="342"/>
                  </a:lnTo>
                  <a:lnTo>
                    <a:pt x="385" y="329"/>
                  </a:lnTo>
                  <a:lnTo>
                    <a:pt x="391" y="320"/>
                  </a:lnTo>
                  <a:lnTo>
                    <a:pt x="411" y="317"/>
                  </a:lnTo>
                  <a:lnTo>
                    <a:pt x="429" y="324"/>
                  </a:lnTo>
                  <a:lnTo>
                    <a:pt x="441" y="327"/>
                  </a:lnTo>
                  <a:lnTo>
                    <a:pt x="449" y="314"/>
                  </a:lnTo>
                  <a:lnTo>
                    <a:pt x="446" y="299"/>
                  </a:lnTo>
                  <a:lnTo>
                    <a:pt x="518" y="229"/>
                  </a:lnTo>
                  <a:lnTo>
                    <a:pt x="530" y="214"/>
                  </a:lnTo>
                  <a:lnTo>
                    <a:pt x="530" y="182"/>
                  </a:lnTo>
                  <a:lnTo>
                    <a:pt x="513" y="167"/>
                  </a:lnTo>
                  <a:lnTo>
                    <a:pt x="493" y="164"/>
                  </a:lnTo>
                  <a:lnTo>
                    <a:pt x="475" y="136"/>
                  </a:lnTo>
                  <a:lnTo>
                    <a:pt x="441" y="136"/>
                  </a:lnTo>
                  <a:lnTo>
                    <a:pt x="409" y="142"/>
                  </a:lnTo>
                  <a:lnTo>
                    <a:pt x="402" y="139"/>
                  </a:lnTo>
                  <a:lnTo>
                    <a:pt x="394" y="127"/>
                  </a:lnTo>
                  <a:lnTo>
                    <a:pt x="409" y="115"/>
                  </a:lnTo>
                  <a:lnTo>
                    <a:pt x="423" y="100"/>
                  </a:lnTo>
                  <a:lnTo>
                    <a:pt x="454" y="72"/>
                  </a:lnTo>
                  <a:lnTo>
                    <a:pt x="478" y="70"/>
                  </a:lnTo>
                  <a:lnTo>
                    <a:pt x="501" y="51"/>
                  </a:lnTo>
                  <a:lnTo>
                    <a:pt x="523" y="33"/>
                  </a:lnTo>
                  <a:lnTo>
                    <a:pt x="473" y="21"/>
                  </a:lnTo>
                  <a:lnTo>
                    <a:pt x="451" y="18"/>
                  </a:lnTo>
                  <a:lnTo>
                    <a:pt x="426" y="15"/>
                  </a:lnTo>
                  <a:lnTo>
                    <a:pt x="397" y="0"/>
                  </a:lnTo>
                  <a:lnTo>
                    <a:pt x="370" y="31"/>
                  </a:lnTo>
                  <a:lnTo>
                    <a:pt x="371" y="46"/>
                  </a:lnTo>
                  <a:lnTo>
                    <a:pt x="357" y="51"/>
                  </a:lnTo>
                  <a:lnTo>
                    <a:pt x="333" y="67"/>
                  </a:lnTo>
                  <a:lnTo>
                    <a:pt x="310" y="75"/>
                  </a:lnTo>
                  <a:lnTo>
                    <a:pt x="310" y="97"/>
                  </a:lnTo>
                  <a:lnTo>
                    <a:pt x="307" y="115"/>
                  </a:lnTo>
                  <a:lnTo>
                    <a:pt x="287" y="145"/>
                  </a:lnTo>
                  <a:lnTo>
                    <a:pt x="255" y="181"/>
                  </a:lnTo>
                  <a:lnTo>
                    <a:pt x="243" y="199"/>
                  </a:lnTo>
                  <a:lnTo>
                    <a:pt x="250" y="211"/>
                  </a:lnTo>
                  <a:lnTo>
                    <a:pt x="283" y="209"/>
                  </a:lnTo>
                  <a:lnTo>
                    <a:pt x="284" y="215"/>
                  </a:lnTo>
                  <a:lnTo>
                    <a:pt x="284" y="229"/>
                  </a:lnTo>
                  <a:lnTo>
                    <a:pt x="240" y="288"/>
                  </a:lnTo>
                  <a:lnTo>
                    <a:pt x="226" y="320"/>
                  </a:lnTo>
                  <a:lnTo>
                    <a:pt x="215" y="348"/>
                  </a:lnTo>
                  <a:lnTo>
                    <a:pt x="226" y="360"/>
                  </a:lnTo>
                  <a:lnTo>
                    <a:pt x="246" y="335"/>
                  </a:lnTo>
                  <a:lnTo>
                    <a:pt x="266" y="306"/>
                  </a:lnTo>
                  <a:lnTo>
                    <a:pt x="280" y="314"/>
                  </a:lnTo>
                  <a:lnTo>
                    <a:pt x="283" y="357"/>
                  </a:lnTo>
                  <a:lnTo>
                    <a:pt x="284" y="386"/>
                  </a:lnTo>
                  <a:lnTo>
                    <a:pt x="258" y="402"/>
                  </a:lnTo>
                  <a:lnTo>
                    <a:pt x="240" y="420"/>
                  </a:lnTo>
                  <a:lnTo>
                    <a:pt x="235" y="435"/>
                  </a:lnTo>
                  <a:lnTo>
                    <a:pt x="270" y="466"/>
                  </a:lnTo>
                  <a:lnTo>
                    <a:pt x="300" y="460"/>
                  </a:lnTo>
                  <a:lnTo>
                    <a:pt x="307" y="478"/>
                  </a:lnTo>
                  <a:lnTo>
                    <a:pt x="339" y="457"/>
                  </a:lnTo>
                  <a:lnTo>
                    <a:pt x="337" y="474"/>
                  </a:lnTo>
                  <a:lnTo>
                    <a:pt x="310" y="507"/>
                  </a:lnTo>
                  <a:lnTo>
                    <a:pt x="322" y="544"/>
                  </a:lnTo>
                  <a:lnTo>
                    <a:pt x="325" y="563"/>
                  </a:lnTo>
                  <a:lnTo>
                    <a:pt x="353" y="566"/>
                  </a:lnTo>
                  <a:lnTo>
                    <a:pt x="354" y="584"/>
                  </a:lnTo>
                  <a:lnTo>
                    <a:pt x="322" y="623"/>
                  </a:lnTo>
                  <a:lnTo>
                    <a:pt x="310" y="617"/>
                  </a:lnTo>
                  <a:lnTo>
                    <a:pt x="298" y="630"/>
                  </a:lnTo>
                  <a:lnTo>
                    <a:pt x="295" y="651"/>
                  </a:lnTo>
                  <a:lnTo>
                    <a:pt x="263" y="632"/>
                  </a:lnTo>
                  <a:lnTo>
                    <a:pt x="180" y="663"/>
                  </a:lnTo>
                  <a:close/>
                </a:path>
              </a:pathLst>
            </a:custGeom>
            <a:grpFill/>
            <a:ln w="8001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12" name="Freeform 81"/>
            <p:cNvSpPr>
              <a:spLocks/>
            </p:cNvSpPr>
            <p:nvPr/>
          </p:nvSpPr>
          <p:spPr bwMode="auto">
            <a:xfrm>
              <a:off x="2760" y="1860"/>
              <a:ext cx="25" cy="19"/>
            </a:xfrm>
            <a:custGeom>
              <a:avLst/>
              <a:gdLst>
                <a:gd name="T0" fmla="*/ 1 w 49"/>
                <a:gd name="T1" fmla="*/ 0 h 37"/>
                <a:gd name="T2" fmla="*/ 1 w 49"/>
                <a:gd name="T3" fmla="*/ 1 h 37"/>
                <a:gd name="T4" fmla="*/ 1 w 49"/>
                <a:gd name="T5" fmla="*/ 1 h 37"/>
                <a:gd name="T6" fmla="*/ 1 w 49"/>
                <a:gd name="T7" fmla="*/ 1 h 37"/>
                <a:gd name="T8" fmla="*/ 1 w 49"/>
                <a:gd name="T9" fmla="*/ 1 h 37"/>
                <a:gd name="T10" fmla="*/ 0 w 49"/>
                <a:gd name="T11" fmla="*/ 1 h 37"/>
                <a:gd name="T12" fmla="*/ 1 w 49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9"/>
                <a:gd name="T22" fmla="*/ 0 h 37"/>
                <a:gd name="T23" fmla="*/ 49 w 49"/>
                <a:gd name="T24" fmla="*/ 37 h 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9" h="37">
                  <a:moveTo>
                    <a:pt x="25" y="0"/>
                  </a:moveTo>
                  <a:lnTo>
                    <a:pt x="46" y="3"/>
                  </a:lnTo>
                  <a:lnTo>
                    <a:pt x="49" y="16"/>
                  </a:lnTo>
                  <a:lnTo>
                    <a:pt x="26" y="32"/>
                  </a:lnTo>
                  <a:lnTo>
                    <a:pt x="2" y="37"/>
                  </a:lnTo>
                  <a:lnTo>
                    <a:pt x="0" y="21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8001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13" name="Freeform 82"/>
            <p:cNvSpPr>
              <a:spLocks/>
            </p:cNvSpPr>
            <p:nvPr/>
          </p:nvSpPr>
          <p:spPr bwMode="auto">
            <a:xfrm>
              <a:off x="2743" y="1738"/>
              <a:ext cx="25" cy="19"/>
            </a:xfrm>
            <a:custGeom>
              <a:avLst/>
              <a:gdLst>
                <a:gd name="T0" fmla="*/ 1 w 49"/>
                <a:gd name="T1" fmla="*/ 0 h 37"/>
                <a:gd name="T2" fmla="*/ 1 w 49"/>
                <a:gd name="T3" fmla="*/ 1 h 37"/>
                <a:gd name="T4" fmla="*/ 1 w 49"/>
                <a:gd name="T5" fmla="*/ 1 h 37"/>
                <a:gd name="T6" fmla="*/ 1 w 49"/>
                <a:gd name="T7" fmla="*/ 1 h 37"/>
                <a:gd name="T8" fmla="*/ 0 w 49"/>
                <a:gd name="T9" fmla="*/ 1 h 37"/>
                <a:gd name="T10" fmla="*/ 1 w 49"/>
                <a:gd name="T11" fmla="*/ 1 h 37"/>
                <a:gd name="T12" fmla="*/ 1 w 49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9"/>
                <a:gd name="T22" fmla="*/ 0 h 37"/>
                <a:gd name="T23" fmla="*/ 49 w 49"/>
                <a:gd name="T24" fmla="*/ 37 h 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9" h="37">
                  <a:moveTo>
                    <a:pt x="41" y="0"/>
                  </a:moveTo>
                  <a:lnTo>
                    <a:pt x="49" y="18"/>
                  </a:lnTo>
                  <a:lnTo>
                    <a:pt x="25" y="32"/>
                  </a:lnTo>
                  <a:lnTo>
                    <a:pt x="5" y="37"/>
                  </a:lnTo>
                  <a:lnTo>
                    <a:pt x="0" y="19"/>
                  </a:lnTo>
                  <a:lnTo>
                    <a:pt x="9" y="7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8001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14" name="Freeform 83"/>
            <p:cNvSpPr>
              <a:spLocks/>
            </p:cNvSpPr>
            <p:nvPr/>
          </p:nvSpPr>
          <p:spPr bwMode="auto">
            <a:xfrm>
              <a:off x="2779" y="1644"/>
              <a:ext cx="13" cy="36"/>
            </a:xfrm>
            <a:custGeom>
              <a:avLst/>
              <a:gdLst>
                <a:gd name="T0" fmla="*/ 0 w 27"/>
                <a:gd name="T1" fmla="*/ 1 h 72"/>
                <a:gd name="T2" fmla="*/ 0 w 27"/>
                <a:gd name="T3" fmla="*/ 1 h 72"/>
                <a:gd name="T4" fmla="*/ 0 w 27"/>
                <a:gd name="T5" fmla="*/ 1 h 72"/>
                <a:gd name="T6" fmla="*/ 0 w 27"/>
                <a:gd name="T7" fmla="*/ 1 h 72"/>
                <a:gd name="T8" fmla="*/ 0 w 27"/>
                <a:gd name="T9" fmla="*/ 0 h 72"/>
                <a:gd name="T10" fmla="*/ 0 w 27"/>
                <a:gd name="T11" fmla="*/ 1 h 72"/>
                <a:gd name="T12" fmla="*/ 0 w 27"/>
                <a:gd name="T13" fmla="*/ 1 h 72"/>
                <a:gd name="T14" fmla="*/ 0 w 27"/>
                <a:gd name="T15" fmla="*/ 1 h 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72"/>
                <a:gd name="T26" fmla="*/ 27 w 27"/>
                <a:gd name="T27" fmla="*/ 72 h 7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72">
                  <a:moveTo>
                    <a:pt x="12" y="72"/>
                  </a:moveTo>
                  <a:lnTo>
                    <a:pt x="27" y="54"/>
                  </a:lnTo>
                  <a:lnTo>
                    <a:pt x="21" y="30"/>
                  </a:lnTo>
                  <a:lnTo>
                    <a:pt x="17" y="18"/>
                  </a:lnTo>
                  <a:lnTo>
                    <a:pt x="12" y="0"/>
                  </a:lnTo>
                  <a:lnTo>
                    <a:pt x="0" y="8"/>
                  </a:lnTo>
                  <a:lnTo>
                    <a:pt x="7" y="33"/>
                  </a:lnTo>
                  <a:lnTo>
                    <a:pt x="12" y="72"/>
                  </a:lnTo>
                  <a:close/>
                </a:path>
              </a:pathLst>
            </a:custGeom>
            <a:grpFill/>
            <a:ln w="8001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15" name="Freeform 84"/>
            <p:cNvSpPr>
              <a:spLocks/>
            </p:cNvSpPr>
            <p:nvPr/>
          </p:nvSpPr>
          <p:spPr bwMode="auto">
            <a:xfrm>
              <a:off x="2681" y="1785"/>
              <a:ext cx="65" cy="69"/>
            </a:xfrm>
            <a:custGeom>
              <a:avLst/>
              <a:gdLst>
                <a:gd name="T0" fmla="*/ 1 w 129"/>
                <a:gd name="T1" fmla="*/ 0 h 137"/>
                <a:gd name="T2" fmla="*/ 1 w 129"/>
                <a:gd name="T3" fmla="*/ 0 h 137"/>
                <a:gd name="T4" fmla="*/ 1 w 129"/>
                <a:gd name="T5" fmla="*/ 1 h 137"/>
                <a:gd name="T6" fmla="*/ 1 w 129"/>
                <a:gd name="T7" fmla="*/ 1 h 137"/>
                <a:gd name="T8" fmla="*/ 1 w 129"/>
                <a:gd name="T9" fmla="*/ 1 h 137"/>
                <a:gd name="T10" fmla="*/ 1 w 129"/>
                <a:gd name="T11" fmla="*/ 1 h 137"/>
                <a:gd name="T12" fmla="*/ 1 w 129"/>
                <a:gd name="T13" fmla="*/ 1 h 137"/>
                <a:gd name="T14" fmla="*/ 1 w 129"/>
                <a:gd name="T15" fmla="*/ 1 h 137"/>
                <a:gd name="T16" fmla="*/ 1 w 129"/>
                <a:gd name="T17" fmla="*/ 1 h 137"/>
                <a:gd name="T18" fmla="*/ 1 w 129"/>
                <a:gd name="T19" fmla="*/ 1 h 137"/>
                <a:gd name="T20" fmla="*/ 1 w 129"/>
                <a:gd name="T21" fmla="*/ 1 h 137"/>
                <a:gd name="T22" fmla="*/ 1 w 129"/>
                <a:gd name="T23" fmla="*/ 1 h 137"/>
                <a:gd name="T24" fmla="*/ 1 w 129"/>
                <a:gd name="T25" fmla="*/ 1 h 137"/>
                <a:gd name="T26" fmla="*/ 0 w 129"/>
                <a:gd name="T27" fmla="*/ 1 h 137"/>
                <a:gd name="T28" fmla="*/ 1 w 129"/>
                <a:gd name="T29" fmla="*/ 0 h 1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9"/>
                <a:gd name="T46" fmla="*/ 0 h 137"/>
                <a:gd name="T47" fmla="*/ 129 w 129"/>
                <a:gd name="T48" fmla="*/ 137 h 1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9" h="137">
                  <a:moveTo>
                    <a:pt x="45" y="0"/>
                  </a:moveTo>
                  <a:lnTo>
                    <a:pt x="75" y="0"/>
                  </a:lnTo>
                  <a:lnTo>
                    <a:pt x="97" y="5"/>
                  </a:lnTo>
                  <a:lnTo>
                    <a:pt x="112" y="27"/>
                  </a:lnTo>
                  <a:lnTo>
                    <a:pt x="127" y="64"/>
                  </a:lnTo>
                  <a:lnTo>
                    <a:pt x="129" y="94"/>
                  </a:lnTo>
                  <a:lnTo>
                    <a:pt x="115" y="110"/>
                  </a:lnTo>
                  <a:lnTo>
                    <a:pt x="109" y="130"/>
                  </a:lnTo>
                  <a:lnTo>
                    <a:pt x="95" y="137"/>
                  </a:lnTo>
                  <a:lnTo>
                    <a:pt x="80" y="119"/>
                  </a:lnTo>
                  <a:lnTo>
                    <a:pt x="67" y="86"/>
                  </a:lnTo>
                  <a:lnTo>
                    <a:pt x="57" y="73"/>
                  </a:lnTo>
                  <a:lnTo>
                    <a:pt x="32" y="71"/>
                  </a:lnTo>
                  <a:lnTo>
                    <a:pt x="0" y="36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8001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  <p:sp>
          <p:nvSpPr>
            <p:cNvPr id="1116" name="Freeform 85"/>
            <p:cNvSpPr>
              <a:spLocks/>
            </p:cNvSpPr>
            <p:nvPr/>
          </p:nvSpPr>
          <p:spPr bwMode="auto">
            <a:xfrm>
              <a:off x="2776" y="1603"/>
              <a:ext cx="34" cy="25"/>
            </a:xfrm>
            <a:custGeom>
              <a:avLst/>
              <a:gdLst>
                <a:gd name="T0" fmla="*/ 1 w 67"/>
                <a:gd name="T1" fmla="*/ 0 h 51"/>
                <a:gd name="T2" fmla="*/ 1 w 67"/>
                <a:gd name="T3" fmla="*/ 0 h 51"/>
                <a:gd name="T4" fmla="*/ 1 w 67"/>
                <a:gd name="T5" fmla="*/ 0 h 51"/>
                <a:gd name="T6" fmla="*/ 1 w 67"/>
                <a:gd name="T7" fmla="*/ 0 h 51"/>
                <a:gd name="T8" fmla="*/ 1 w 67"/>
                <a:gd name="T9" fmla="*/ 0 h 51"/>
                <a:gd name="T10" fmla="*/ 0 w 67"/>
                <a:gd name="T11" fmla="*/ 0 h 51"/>
                <a:gd name="T12" fmla="*/ 0 w 67"/>
                <a:gd name="T13" fmla="*/ 0 h 51"/>
                <a:gd name="T14" fmla="*/ 1 w 67"/>
                <a:gd name="T15" fmla="*/ 0 h 51"/>
                <a:gd name="T16" fmla="*/ 1 w 67"/>
                <a:gd name="T17" fmla="*/ 0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"/>
                <a:gd name="T28" fmla="*/ 0 h 51"/>
                <a:gd name="T29" fmla="*/ 67 w 67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" h="51">
                  <a:moveTo>
                    <a:pt x="58" y="0"/>
                  </a:moveTo>
                  <a:lnTo>
                    <a:pt x="67" y="12"/>
                  </a:lnTo>
                  <a:lnTo>
                    <a:pt x="41" y="27"/>
                  </a:lnTo>
                  <a:lnTo>
                    <a:pt x="17" y="51"/>
                  </a:lnTo>
                  <a:lnTo>
                    <a:pt x="2" y="45"/>
                  </a:lnTo>
                  <a:lnTo>
                    <a:pt x="0" y="18"/>
                  </a:lnTo>
                  <a:lnTo>
                    <a:pt x="0" y="8"/>
                  </a:lnTo>
                  <a:lnTo>
                    <a:pt x="40" y="0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8001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  <a:cs typeface="+mn-cs"/>
              </a:endParaRPr>
            </a:p>
          </p:txBody>
        </p:sp>
      </p:grpSp>
      <p:sp>
        <p:nvSpPr>
          <p:cNvPr id="13342" name="Freeform 86"/>
          <p:cNvSpPr>
            <a:spLocks/>
          </p:cNvSpPr>
          <p:nvPr/>
        </p:nvSpPr>
        <p:spPr bwMode="auto">
          <a:xfrm>
            <a:off x="4232275" y="2103438"/>
            <a:ext cx="392113" cy="355600"/>
          </a:xfrm>
          <a:custGeom>
            <a:avLst/>
            <a:gdLst>
              <a:gd name="T0" fmla="*/ 2147483647 w 495"/>
              <a:gd name="T1" fmla="*/ 2147483647 h 448"/>
              <a:gd name="T2" fmla="*/ 2147483647 w 495"/>
              <a:gd name="T3" fmla="*/ 2147483647 h 448"/>
              <a:gd name="T4" fmla="*/ 2147483647 w 495"/>
              <a:gd name="T5" fmla="*/ 2147483647 h 448"/>
              <a:gd name="T6" fmla="*/ 2147483647 w 495"/>
              <a:gd name="T7" fmla="*/ 2147483647 h 448"/>
              <a:gd name="T8" fmla="*/ 0 w 495"/>
              <a:gd name="T9" fmla="*/ 2147483647 h 448"/>
              <a:gd name="T10" fmla="*/ 2147483647 w 495"/>
              <a:gd name="T11" fmla="*/ 2147483647 h 448"/>
              <a:gd name="T12" fmla="*/ 2147483647 w 495"/>
              <a:gd name="T13" fmla="*/ 2147483647 h 448"/>
              <a:gd name="T14" fmla="*/ 2147483647 w 495"/>
              <a:gd name="T15" fmla="*/ 2147483647 h 448"/>
              <a:gd name="T16" fmla="*/ 2147483647 w 495"/>
              <a:gd name="T17" fmla="*/ 2147483647 h 448"/>
              <a:gd name="T18" fmla="*/ 2147483647 w 495"/>
              <a:gd name="T19" fmla="*/ 2147483647 h 448"/>
              <a:gd name="T20" fmla="*/ 2147483647 w 495"/>
              <a:gd name="T21" fmla="*/ 2147483647 h 448"/>
              <a:gd name="T22" fmla="*/ 2147483647 w 495"/>
              <a:gd name="T23" fmla="*/ 2147483647 h 448"/>
              <a:gd name="T24" fmla="*/ 2147483647 w 495"/>
              <a:gd name="T25" fmla="*/ 2147483647 h 448"/>
              <a:gd name="T26" fmla="*/ 2147483647 w 495"/>
              <a:gd name="T27" fmla="*/ 2147483647 h 448"/>
              <a:gd name="T28" fmla="*/ 2147483647 w 495"/>
              <a:gd name="T29" fmla="*/ 2147483647 h 448"/>
              <a:gd name="T30" fmla="*/ 2147483647 w 495"/>
              <a:gd name="T31" fmla="*/ 2147483647 h 448"/>
              <a:gd name="T32" fmla="*/ 2147483647 w 495"/>
              <a:gd name="T33" fmla="*/ 2147483647 h 448"/>
              <a:gd name="T34" fmla="*/ 2147483647 w 495"/>
              <a:gd name="T35" fmla="*/ 2147483647 h 448"/>
              <a:gd name="T36" fmla="*/ 2147483647 w 495"/>
              <a:gd name="T37" fmla="*/ 2147483647 h 448"/>
              <a:gd name="T38" fmla="*/ 2147483647 w 495"/>
              <a:gd name="T39" fmla="*/ 2147483647 h 448"/>
              <a:gd name="T40" fmla="*/ 2147483647 w 495"/>
              <a:gd name="T41" fmla="*/ 2147483647 h 448"/>
              <a:gd name="T42" fmla="*/ 2147483647 w 495"/>
              <a:gd name="T43" fmla="*/ 2147483647 h 448"/>
              <a:gd name="T44" fmla="*/ 2147483647 w 495"/>
              <a:gd name="T45" fmla="*/ 2147483647 h 448"/>
              <a:gd name="T46" fmla="*/ 2147483647 w 495"/>
              <a:gd name="T47" fmla="*/ 2147483647 h 448"/>
              <a:gd name="T48" fmla="*/ 2147483647 w 495"/>
              <a:gd name="T49" fmla="*/ 2147483647 h 448"/>
              <a:gd name="T50" fmla="*/ 2147483647 w 495"/>
              <a:gd name="T51" fmla="*/ 2147483647 h 448"/>
              <a:gd name="T52" fmla="*/ 2147483647 w 495"/>
              <a:gd name="T53" fmla="*/ 2147483647 h 448"/>
              <a:gd name="T54" fmla="*/ 2147483647 w 495"/>
              <a:gd name="T55" fmla="*/ 2147483647 h 448"/>
              <a:gd name="T56" fmla="*/ 2147483647 w 495"/>
              <a:gd name="T57" fmla="*/ 2147483647 h 448"/>
              <a:gd name="T58" fmla="*/ 2147483647 w 495"/>
              <a:gd name="T59" fmla="*/ 2147483647 h 448"/>
              <a:gd name="T60" fmla="*/ 2147483647 w 495"/>
              <a:gd name="T61" fmla="*/ 2147483647 h 448"/>
              <a:gd name="T62" fmla="*/ 2147483647 w 495"/>
              <a:gd name="T63" fmla="*/ 2147483647 h 448"/>
              <a:gd name="T64" fmla="*/ 2147483647 w 495"/>
              <a:gd name="T65" fmla="*/ 2147483647 h 448"/>
              <a:gd name="T66" fmla="*/ 2147483647 w 495"/>
              <a:gd name="T67" fmla="*/ 2147483647 h 448"/>
              <a:gd name="T68" fmla="*/ 2147483647 w 495"/>
              <a:gd name="T69" fmla="*/ 2147483647 h 448"/>
              <a:gd name="T70" fmla="*/ 2147483647 w 495"/>
              <a:gd name="T71" fmla="*/ 0 h 448"/>
              <a:gd name="T72" fmla="*/ 2147483647 w 495"/>
              <a:gd name="T73" fmla="*/ 2147483647 h 448"/>
              <a:gd name="T74" fmla="*/ 2147483647 w 495"/>
              <a:gd name="T75" fmla="*/ 2147483647 h 448"/>
              <a:gd name="T76" fmla="*/ 2147483647 w 495"/>
              <a:gd name="T77" fmla="*/ 2147483647 h 448"/>
              <a:gd name="T78" fmla="*/ 2147483647 w 495"/>
              <a:gd name="T79" fmla="*/ 2147483647 h 448"/>
              <a:gd name="T80" fmla="*/ 2147483647 w 495"/>
              <a:gd name="T81" fmla="*/ 2147483647 h 448"/>
              <a:gd name="T82" fmla="*/ 2147483647 w 495"/>
              <a:gd name="T83" fmla="*/ 2147483647 h 448"/>
              <a:gd name="T84" fmla="*/ 2147483647 w 495"/>
              <a:gd name="T85" fmla="*/ 2147483647 h 448"/>
              <a:gd name="T86" fmla="*/ 2147483647 w 495"/>
              <a:gd name="T87" fmla="*/ 2147483647 h 448"/>
              <a:gd name="T88" fmla="*/ 2147483647 w 495"/>
              <a:gd name="T89" fmla="*/ 2147483647 h 448"/>
              <a:gd name="T90" fmla="*/ 2147483647 w 495"/>
              <a:gd name="T91" fmla="*/ 2147483647 h 448"/>
              <a:gd name="T92" fmla="*/ 2147483647 w 495"/>
              <a:gd name="T93" fmla="*/ 2147483647 h 448"/>
              <a:gd name="T94" fmla="*/ 2147483647 w 495"/>
              <a:gd name="T95" fmla="*/ 2147483647 h 448"/>
              <a:gd name="T96" fmla="*/ 2147483647 w 495"/>
              <a:gd name="T97" fmla="*/ 2147483647 h 44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95"/>
              <a:gd name="T148" fmla="*/ 0 h 448"/>
              <a:gd name="T149" fmla="*/ 495 w 495"/>
              <a:gd name="T150" fmla="*/ 448 h 44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95" h="448">
                <a:moveTo>
                  <a:pt x="38" y="106"/>
                </a:moveTo>
                <a:lnTo>
                  <a:pt x="23" y="124"/>
                </a:lnTo>
                <a:lnTo>
                  <a:pt x="40" y="155"/>
                </a:lnTo>
                <a:lnTo>
                  <a:pt x="60" y="160"/>
                </a:lnTo>
                <a:lnTo>
                  <a:pt x="78" y="173"/>
                </a:lnTo>
                <a:lnTo>
                  <a:pt x="79" y="221"/>
                </a:lnTo>
                <a:lnTo>
                  <a:pt x="62" y="255"/>
                </a:lnTo>
                <a:lnTo>
                  <a:pt x="47" y="263"/>
                </a:lnTo>
                <a:lnTo>
                  <a:pt x="5" y="255"/>
                </a:lnTo>
                <a:lnTo>
                  <a:pt x="0" y="260"/>
                </a:lnTo>
                <a:lnTo>
                  <a:pt x="50" y="312"/>
                </a:lnTo>
                <a:lnTo>
                  <a:pt x="64" y="320"/>
                </a:lnTo>
                <a:lnTo>
                  <a:pt x="72" y="355"/>
                </a:lnTo>
                <a:lnTo>
                  <a:pt x="90" y="391"/>
                </a:lnTo>
                <a:lnTo>
                  <a:pt x="119" y="417"/>
                </a:lnTo>
                <a:lnTo>
                  <a:pt x="151" y="422"/>
                </a:lnTo>
                <a:lnTo>
                  <a:pt x="171" y="438"/>
                </a:lnTo>
                <a:lnTo>
                  <a:pt x="188" y="438"/>
                </a:lnTo>
                <a:lnTo>
                  <a:pt x="211" y="427"/>
                </a:lnTo>
                <a:lnTo>
                  <a:pt x="255" y="440"/>
                </a:lnTo>
                <a:lnTo>
                  <a:pt x="278" y="448"/>
                </a:lnTo>
                <a:lnTo>
                  <a:pt x="307" y="442"/>
                </a:lnTo>
                <a:lnTo>
                  <a:pt x="327" y="438"/>
                </a:lnTo>
                <a:lnTo>
                  <a:pt x="344" y="422"/>
                </a:lnTo>
                <a:lnTo>
                  <a:pt x="356" y="427"/>
                </a:lnTo>
                <a:lnTo>
                  <a:pt x="374" y="442"/>
                </a:lnTo>
                <a:lnTo>
                  <a:pt x="391" y="433"/>
                </a:lnTo>
                <a:lnTo>
                  <a:pt x="406" y="420"/>
                </a:lnTo>
                <a:lnTo>
                  <a:pt x="416" y="409"/>
                </a:lnTo>
                <a:lnTo>
                  <a:pt x="455" y="399"/>
                </a:lnTo>
                <a:lnTo>
                  <a:pt x="463" y="387"/>
                </a:lnTo>
                <a:lnTo>
                  <a:pt x="468" y="369"/>
                </a:lnTo>
                <a:lnTo>
                  <a:pt x="493" y="348"/>
                </a:lnTo>
                <a:lnTo>
                  <a:pt x="495" y="334"/>
                </a:lnTo>
                <a:lnTo>
                  <a:pt x="486" y="324"/>
                </a:lnTo>
                <a:lnTo>
                  <a:pt x="472" y="306"/>
                </a:lnTo>
                <a:lnTo>
                  <a:pt x="470" y="242"/>
                </a:lnTo>
                <a:lnTo>
                  <a:pt x="490" y="234"/>
                </a:lnTo>
                <a:lnTo>
                  <a:pt x="478" y="212"/>
                </a:lnTo>
                <a:lnTo>
                  <a:pt x="463" y="214"/>
                </a:lnTo>
                <a:lnTo>
                  <a:pt x="452" y="212"/>
                </a:lnTo>
                <a:lnTo>
                  <a:pt x="458" y="201"/>
                </a:lnTo>
                <a:lnTo>
                  <a:pt x="452" y="181"/>
                </a:lnTo>
                <a:lnTo>
                  <a:pt x="440" y="176"/>
                </a:lnTo>
                <a:lnTo>
                  <a:pt x="420" y="188"/>
                </a:lnTo>
                <a:lnTo>
                  <a:pt x="403" y="203"/>
                </a:lnTo>
                <a:lnTo>
                  <a:pt x="391" y="201"/>
                </a:lnTo>
                <a:lnTo>
                  <a:pt x="379" y="194"/>
                </a:lnTo>
                <a:lnTo>
                  <a:pt x="359" y="181"/>
                </a:lnTo>
                <a:lnTo>
                  <a:pt x="339" y="176"/>
                </a:lnTo>
                <a:lnTo>
                  <a:pt x="327" y="181"/>
                </a:lnTo>
                <a:lnTo>
                  <a:pt x="316" y="173"/>
                </a:lnTo>
                <a:lnTo>
                  <a:pt x="315" y="157"/>
                </a:lnTo>
                <a:lnTo>
                  <a:pt x="304" y="155"/>
                </a:lnTo>
                <a:lnTo>
                  <a:pt x="284" y="160"/>
                </a:lnTo>
                <a:lnTo>
                  <a:pt x="263" y="157"/>
                </a:lnTo>
                <a:lnTo>
                  <a:pt x="263" y="145"/>
                </a:lnTo>
                <a:lnTo>
                  <a:pt x="255" y="134"/>
                </a:lnTo>
                <a:lnTo>
                  <a:pt x="240" y="131"/>
                </a:lnTo>
                <a:lnTo>
                  <a:pt x="232" y="145"/>
                </a:lnTo>
                <a:lnTo>
                  <a:pt x="228" y="152"/>
                </a:lnTo>
                <a:lnTo>
                  <a:pt x="218" y="145"/>
                </a:lnTo>
                <a:lnTo>
                  <a:pt x="203" y="149"/>
                </a:lnTo>
                <a:lnTo>
                  <a:pt x="188" y="163"/>
                </a:lnTo>
                <a:lnTo>
                  <a:pt x="179" y="152"/>
                </a:lnTo>
                <a:lnTo>
                  <a:pt x="180" y="113"/>
                </a:lnTo>
                <a:lnTo>
                  <a:pt x="191" y="93"/>
                </a:lnTo>
                <a:lnTo>
                  <a:pt x="203" y="82"/>
                </a:lnTo>
                <a:lnTo>
                  <a:pt x="200" y="57"/>
                </a:lnTo>
                <a:lnTo>
                  <a:pt x="203" y="31"/>
                </a:lnTo>
                <a:lnTo>
                  <a:pt x="198" y="0"/>
                </a:lnTo>
                <a:lnTo>
                  <a:pt x="188" y="0"/>
                </a:lnTo>
                <a:lnTo>
                  <a:pt x="179" y="13"/>
                </a:lnTo>
                <a:lnTo>
                  <a:pt x="174" y="39"/>
                </a:lnTo>
                <a:lnTo>
                  <a:pt x="166" y="57"/>
                </a:lnTo>
                <a:lnTo>
                  <a:pt x="154" y="42"/>
                </a:lnTo>
                <a:lnTo>
                  <a:pt x="162" y="21"/>
                </a:lnTo>
                <a:lnTo>
                  <a:pt x="148" y="9"/>
                </a:lnTo>
                <a:lnTo>
                  <a:pt x="128" y="13"/>
                </a:lnTo>
                <a:lnTo>
                  <a:pt x="119" y="27"/>
                </a:lnTo>
                <a:lnTo>
                  <a:pt x="124" y="39"/>
                </a:lnTo>
                <a:lnTo>
                  <a:pt x="116" y="52"/>
                </a:lnTo>
                <a:lnTo>
                  <a:pt x="107" y="46"/>
                </a:lnTo>
                <a:lnTo>
                  <a:pt x="94" y="37"/>
                </a:lnTo>
                <a:lnTo>
                  <a:pt x="84" y="39"/>
                </a:lnTo>
                <a:lnTo>
                  <a:pt x="75" y="52"/>
                </a:lnTo>
                <a:lnTo>
                  <a:pt x="87" y="73"/>
                </a:lnTo>
                <a:lnTo>
                  <a:pt x="104" y="75"/>
                </a:lnTo>
                <a:lnTo>
                  <a:pt x="127" y="96"/>
                </a:lnTo>
                <a:lnTo>
                  <a:pt x="136" y="103"/>
                </a:lnTo>
                <a:lnTo>
                  <a:pt x="136" y="116"/>
                </a:lnTo>
                <a:lnTo>
                  <a:pt x="116" y="121"/>
                </a:lnTo>
                <a:lnTo>
                  <a:pt x="119" y="139"/>
                </a:lnTo>
                <a:lnTo>
                  <a:pt x="127" y="152"/>
                </a:lnTo>
                <a:lnTo>
                  <a:pt x="119" y="163"/>
                </a:lnTo>
                <a:lnTo>
                  <a:pt x="102" y="160"/>
                </a:lnTo>
                <a:lnTo>
                  <a:pt x="78" y="134"/>
                </a:lnTo>
                <a:lnTo>
                  <a:pt x="60" y="116"/>
                </a:lnTo>
                <a:lnTo>
                  <a:pt x="38" y="106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3" name="Group 87"/>
          <p:cNvGrpSpPr>
            <a:grpSpLocks/>
          </p:cNvGrpSpPr>
          <p:nvPr/>
        </p:nvGrpSpPr>
        <p:grpSpPr bwMode="auto">
          <a:xfrm>
            <a:off x="6300788" y="4797425"/>
            <a:ext cx="1441450" cy="738188"/>
            <a:chOff x="3883" y="2639"/>
            <a:chExt cx="908" cy="465"/>
          </a:xfrm>
          <a:solidFill>
            <a:schemeClr val="bg1">
              <a:lumMod val="75000"/>
            </a:schemeClr>
          </a:solidFill>
        </p:grpSpPr>
        <p:sp>
          <p:nvSpPr>
            <p:cNvPr id="13393" name="Freeform 88"/>
            <p:cNvSpPr>
              <a:spLocks/>
            </p:cNvSpPr>
            <p:nvPr/>
          </p:nvSpPr>
          <p:spPr bwMode="auto">
            <a:xfrm>
              <a:off x="3883" y="2751"/>
              <a:ext cx="132" cy="119"/>
            </a:xfrm>
            <a:custGeom>
              <a:avLst/>
              <a:gdLst>
                <a:gd name="T0" fmla="*/ 0 w 266"/>
                <a:gd name="T1" fmla="*/ 1 h 237"/>
                <a:gd name="T2" fmla="*/ 0 w 266"/>
                <a:gd name="T3" fmla="*/ 1 h 237"/>
                <a:gd name="T4" fmla="*/ 0 w 266"/>
                <a:gd name="T5" fmla="*/ 1 h 237"/>
                <a:gd name="T6" fmla="*/ 0 w 266"/>
                <a:gd name="T7" fmla="*/ 1 h 237"/>
                <a:gd name="T8" fmla="*/ 0 w 266"/>
                <a:gd name="T9" fmla="*/ 1 h 237"/>
                <a:gd name="T10" fmla="*/ 0 w 266"/>
                <a:gd name="T11" fmla="*/ 1 h 237"/>
                <a:gd name="T12" fmla="*/ 0 w 266"/>
                <a:gd name="T13" fmla="*/ 1 h 237"/>
                <a:gd name="T14" fmla="*/ 0 w 266"/>
                <a:gd name="T15" fmla="*/ 1 h 237"/>
                <a:gd name="T16" fmla="*/ 0 w 266"/>
                <a:gd name="T17" fmla="*/ 1 h 237"/>
                <a:gd name="T18" fmla="*/ 0 w 266"/>
                <a:gd name="T19" fmla="*/ 1 h 237"/>
                <a:gd name="T20" fmla="*/ 0 w 266"/>
                <a:gd name="T21" fmla="*/ 1 h 237"/>
                <a:gd name="T22" fmla="*/ 0 w 266"/>
                <a:gd name="T23" fmla="*/ 1 h 237"/>
                <a:gd name="T24" fmla="*/ 0 w 266"/>
                <a:gd name="T25" fmla="*/ 1 h 237"/>
                <a:gd name="T26" fmla="*/ 0 w 266"/>
                <a:gd name="T27" fmla="*/ 1 h 237"/>
                <a:gd name="T28" fmla="*/ 0 w 266"/>
                <a:gd name="T29" fmla="*/ 1 h 237"/>
                <a:gd name="T30" fmla="*/ 0 w 266"/>
                <a:gd name="T31" fmla="*/ 1 h 237"/>
                <a:gd name="T32" fmla="*/ 0 w 266"/>
                <a:gd name="T33" fmla="*/ 1 h 237"/>
                <a:gd name="T34" fmla="*/ 0 w 266"/>
                <a:gd name="T35" fmla="*/ 1 h 237"/>
                <a:gd name="T36" fmla="*/ 0 w 266"/>
                <a:gd name="T37" fmla="*/ 1 h 237"/>
                <a:gd name="T38" fmla="*/ 0 w 266"/>
                <a:gd name="T39" fmla="*/ 1 h 237"/>
                <a:gd name="T40" fmla="*/ 0 w 266"/>
                <a:gd name="T41" fmla="*/ 0 h 237"/>
                <a:gd name="T42" fmla="*/ 0 w 266"/>
                <a:gd name="T43" fmla="*/ 1 h 237"/>
                <a:gd name="T44" fmla="*/ 0 w 266"/>
                <a:gd name="T45" fmla="*/ 1 h 237"/>
                <a:gd name="T46" fmla="*/ 0 w 266"/>
                <a:gd name="T47" fmla="*/ 1 h 2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66"/>
                <a:gd name="T73" fmla="*/ 0 h 237"/>
                <a:gd name="T74" fmla="*/ 266 w 266"/>
                <a:gd name="T75" fmla="*/ 237 h 2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66" h="237">
                  <a:moveTo>
                    <a:pt x="47" y="39"/>
                  </a:moveTo>
                  <a:lnTo>
                    <a:pt x="43" y="98"/>
                  </a:lnTo>
                  <a:lnTo>
                    <a:pt x="0" y="162"/>
                  </a:lnTo>
                  <a:lnTo>
                    <a:pt x="9" y="175"/>
                  </a:lnTo>
                  <a:lnTo>
                    <a:pt x="58" y="171"/>
                  </a:lnTo>
                  <a:lnTo>
                    <a:pt x="35" y="198"/>
                  </a:lnTo>
                  <a:lnTo>
                    <a:pt x="25" y="210"/>
                  </a:lnTo>
                  <a:lnTo>
                    <a:pt x="29" y="237"/>
                  </a:lnTo>
                  <a:lnTo>
                    <a:pt x="67" y="193"/>
                  </a:lnTo>
                  <a:lnTo>
                    <a:pt x="90" y="180"/>
                  </a:lnTo>
                  <a:lnTo>
                    <a:pt x="130" y="126"/>
                  </a:lnTo>
                  <a:lnTo>
                    <a:pt x="176" y="98"/>
                  </a:lnTo>
                  <a:lnTo>
                    <a:pt x="248" y="96"/>
                  </a:lnTo>
                  <a:lnTo>
                    <a:pt x="266" y="87"/>
                  </a:lnTo>
                  <a:lnTo>
                    <a:pt x="263" y="72"/>
                  </a:lnTo>
                  <a:lnTo>
                    <a:pt x="228" y="41"/>
                  </a:lnTo>
                  <a:lnTo>
                    <a:pt x="211" y="44"/>
                  </a:lnTo>
                  <a:lnTo>
                    <a:pt x="206" y="36"/>
                  </a:lnTo>
                  <a:lnTo>
                    <a:pt x="186" y="36"/>
                  </a:lnTo>
                  <a:lnTo>
                    <a:pt x="156" y="2"/>
                  </a:lnTo>
                  <a:lnTo>
                    <a:pt x="124" y="0"/>
                  </a:lnTo>
                  <a:lnTo>
                    <a:pt x="95" y="8"/>
                  </a:lnTo>
                  <a:lnTo>
                    <a:pt x="70" y="20"/>
                  </a:lnTo>
                  <a:lnTo>
                    <a:pt x="47" y="39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94" name="Freeform 89"/>
            <p:cNvSpPr>
              <a:spLocks/>
            </p:cNvSpPr>
            <p:nvPr/>
          </p:nvSpPr>
          <p:spPr bwMode="auto">
            <a:xfrm>
              <a:off x="3903" y="2639"/>
              <a:ext cx="888" cy="465"/>
            </a:xfrm>
            <a:custGeom>
              <a:avLst/>
              <a:gdLst>
                <a:gd name="T0" fmla="*/ 0 w 1778"/>
                <a:gd name="T1" fmla="*/ 1 h 930"/>
                <a:gd name="T2" fmla="*/ 0 w 1778"/>
                <a:gd name="T3" fmla="*/ 1 h 930"/>
                <a:gd name="T4" fmla="*/ 0 w 1778"/>
                <a:gd name="T5" fmla="*/ 1 h 930"/>
                <a:gd name="T6" fmla="*/ 0 w 1778"/>
                <a:gd name="T7" fmla="*/ 1 h 930"/>
                <a:gd name="T8" fmla="*/ 0 w 1778"/>
                <a:gd name="T9" fmla="*/ 1 h 930"/>
                <a:gd name="T10" fmla="*/ 0 w 1778"/>
                <a:gd name="T11" fmla="*/ 1 h 930"/>
                <a:gd name="T12" fmla="*/ 0 w 1778"/>
                <a:gd name="T13" fmla="*/ 1 h 930"/>
                <a:gd name="T14" fmla="*/ 0 w 1778"/>
                <a:gd name="T15" fmla="*/ 1 h 930"/>
                <a:gd name="T16" fmla="*/ 0 w 1778"/>
                <a:gd name="T17" fmla="*/ 1 h 930"/>
                <a:gd name="T18" fmla="*/ 0 w 1778"/>
                <a:gd name="T19" fmla="*/ 1 h 930"/>
                <a:gd name="T20" fmla="*/ 0 w 1778"/>
                <a:gd name="T21" fmla="*/ 1 h 930"/>
                <a:gd name="T22" fmla="*/ 0 w 1778"/>
                <a:gd name="T23" fmla="*/ 1 h 930"/>
                <a:gd name="T24" fmla="*/ 0 w 1778"/>
                <a:gd name="T25" fmla="*/ 1 h 930"/>
                <a:gd name="T26" fmla="*/ 0 w 1778"/>
                <a:gd name="T27" fmla="*/ 1 h 930"/>
                <a:gd name="T28" fmla="*/ 0 w 1778"/>
                <a:gd name="T29" fmla="*/ 1 h 930"/>
                <a:gd name="T30" fmla="*/ 0 w 1778"/>
                <a:gd name="T31" fmla="*/ 1 h 930"/>
                <a:gd name="T32" fmla="*/ 0 w 1778"/>
                <a:gd name="T33" fmla="*/ 1 h 930"/>
                <a:gd name="T34" fmla="*/ 0 w 1778"/>
                <a:gd name="T35" fmla="*/ 1 h 930"/>
                <a:gd name="T36" fmla="*/ 0 w 1778"/>
                <a:gd name="T37" fmla="*/ 1 h 930"/>
                <a:gd name="T38" fmla="*/ 0 w 1778"/>
                <a:gd name="T39" fmla="*/ 1 h 930"/>
                <a:gd name="T40" fmla="*/ 0 w 1778"/>
                <a:gd name="T41" fmla="*/ 1 h 930"/>
                <a:gd name="T42" fmla="*/ 0 w 1778"/>
                <a:gd name="T43" fmla="*/ 1 h 930"/>
                <a:gd name="T44" fmla="*/ 0 w 1778"/>
                <a:gd name="T45" fmla="*/ 1 h 930"/>
                <a:gd name="T46" fmla="*/ 0 w 1778"/>
                <a:gd name="T47" fmla="*/ 1 h 930"/>
                <a:gd name="T48" fmla="*/ 0 w 1778"/>
                <a:gd name="T49" fmla="*/ 1 h 930"/>
                <a:gd name="T50" fmla="*/ 0 w 1778"/>
                <a:gd name="T51" fmla="*/ 1 h 930"/>
                <a:gd name="T52" fmla="*/ 0 w 1778"/>
                <a:gd name="T53" fmla="*/ 1 h 930"/>
                <a:gd name="T54" fmla="*/ 0 w 1778"/>
                <a:gd name="T55" fmla="*/ 1 h 930"/>
                <a:gd name="T56" fmla="*/ 0 w 1778"/>
                <a:gd name="T57" fmla="*/ 1 h 930"/>
                <a:gd name="T58" fmla="*/ 0 w 1778"/>
                <a:gd name="T59" fmla="*/ 1 h 930"/>
                <a:gd name="T60" fmla="*/ 0 w 1778"/>
                <a:gd name="T61" fmla="*/ 1 h 930"/>
                <a:gd name="T62" fmla="*/ 0 w 1778"/>
                <a:gd name="T63" fmla="*/ 1 h 930"/>
                <a:gd name="T64" fmla="*/ 0 w 1778"/>
                <a:gd name="T65" fmla="*/ 1 h 930"/>
                <a:gd name="T66" fmla="*/ 0 w 1778"/>
                <a:gd name="T67" fmla="*/ 1 h 930"/>
                <a:gd name="T68" fmla="*/ 0 w 1778"/>
                <a:gd name="T69" fmla="*/ 1 h 930"/>
                <a:gd name="T70" fmla="*/ 0 w 1778"/>
                <a:gd name="T71" fmla="*/ 1 h 930"/>
                <a:gd name="T72" fmla="*/ 0 w 1778"/>
                <a:gd name="T73" fmla="*/ 1 h 930"/>
                <a:gd name="T74" fmla="*/ 0 w 1778"/>
                <a:gd name="T75" fmla="*/ 1 h 930"/>
                <a:gd name="T76" fmla="*/ 0 w 1778"/>
                <a:gd name="T77" fmla="*/ 1 h 930"/>
                <a:gd name="T78" fmla="*/ 0 w 1778"/>
                <a:gd name="T79" fmla="*/ 1 h 930"/>
                <a:gd name="T80" fmla="*/ 0 w 1778"/>
                <a:gd name="T81" fmla="*/ 1 h 930"/>
                <a:gd name="T82" fmla="*/ 0 w 1778"/>
                <a:gd name="T83" fmla="*/ 1 h 930"/>
                <a:gd name="T84" fmla="*/ 0 w 1778"/>
                <a:gd name="T85" fmla="*/ 1 h 930"/>
                <a:gd name="T86" fmla="*/ 0 w 1778"/>
                <a:gd name="T87" fmla="*/ 1 h 930"/>
                <a:gd name="T88" fmla="*/ 0 w 1778"/>
                <a:gd name="T89" fmla="*/ 1 h 930"/>
                <a:gd name="T90" fmla="*/ 0 w 1778"/>
                <a:gd name="T91" fmla="*/ 1 h 930"/>
                <a:gd name="T92" fmla="*/ 0 w 1778"/>
                <a:gd name="T93" fmla="*/ 1 h 930"/>
                <a:gd name="T94" fmla="*/ 0 w 1778"/>
                <a:gd name="T95" fmla="*/ 1 h 930"/>
                <a:gd name="T96" fmla="*/ 0 w 1778"/>
                <a:gd name="T97" fmla="*/ 1 h 930"/>
                <a:gd name="T98" fmla="*/ 0 w 1778"/>
                <a:gd name="T99" fmla="*/ 1 h 930"/>
                <a:gd name="T100" fmla="*/ 0 w 1778"/>
                <a:gd name="T101" fmla="*/ 1 h 930"/>
                <a:gd name="T102" fmla="*/ 0 w 1778"/>
                <a:gd name="T103" fmla="*/ 1 h 930"/>
                <a:gd name="T104" fmla="*/ 0 w 1778"/>
                <a:gd name="T105" fmla="*/ 1 h 93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778"/>
                <a:gd name="T160" fmla="*/ 0 h 930"/>
                <a:gd name="T161" fmla="*/ 1778 w 1778"/>
                <a:gd name="T162" fmla="*/ 930 h 93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778" h="930">
                  <a:moveTo>
                    <a:pt x="238" y="393"/>
                  </a:moveTo>
                  <a:lnTo>
                    <a:pt x="243" y="358"/>
                  </a:lnTo>
                  <a:lnTo>
                    <a:pt x="292" y="353"/>
                  </a:lnTo>
                  <a:lnTo>
                    <a:pt x="306" y="353"/>
                  </a:lnTo>
                  <a:lnTo>
                    <a:pt x="282" y="332"/>
                  </a:lnTo>
                  <a:lnTo>
                    <a:pt x="247" y="322"/>
                  </a:lnTo>
                  <a:lnTo>
                    <a:pt x="247" y="301"/>
                  </a:lnTo>
                  <a:lnTo>
                    <a:pt x="319" y="281"/>
                  </a:lnTo>
                  <a:lnTo>
                    <a:pt x="378" y="275"/>
                  </a:lnTo>
                  <a:lnTo>
                    <a:pt x="418" y="254"/>
                  </a:lnTo>
                  <a:lnTo>
                    <a:pt x="443" y="265"/>
                  </a:lnTo>
                  <a:lnTo>
                    <a:pt x="462" y="235"/>
                  </a:lnTo>
                  <a:lnTo>
                    <a:pt x="507" y="193"/>
                  </a:lnTo>
                  <a:lnTo>
                    <a:pt x="537" y="167"/>
                  </a:lnTo>
                  <a:lnTo>
                    <a:pt x="561" y="151"/>
                  </a:lnTo>
                  <a:lnTo>
                    <a:pt x="606" y="151"/>
                  </a:lnTo>
                  <a:lnTo>
                    <a:pt x="650" y="137"/>
                  </a:lnTo>
                  <a:lnTo>
                    <a:pt x="719" y="114"/>
                  </a:lnTo>
                  <a:lnTo>
                    <a:pt x="734" y="114"/>
                  </a:lnTo>
                  <a:lnTo>
                    <a:pt x="754" y="133"/>
                  </a:lnTo>
                  <a:lnTo>
                    <a:pt x="774" y="149"/>
                  </a:lnTo>
                  <a:lnTo>
                    <a:pt x="803" y="133"/>
                  </a:lnTo>
                  <a:lnTo>
                    <a:pt x="833" y="149"/>
                  </a:lnTo>
                  <a:lnTo>
                    <a:pt x="853" y="162"/>
                  </a:lnTo>
                  <a:lnTo>
                    <a:pt x="878" y="167"/>
                  </a:lnTo>
                  <a:lnTo>
                    <a:pt x="893" y="178"/>
                  </a:lnTo>
                  <a:lnTo>
                    <a:pt x="908" y="157"/>
                  </a:lnTo>
                  <a:lnTo>
                    <a:pt x="952" y="172"/>
                  </a:lnTo>
                  <a:lnTo>
                    <a:pt x="1026" y="178"/>
                  </a:lnTo>
                  <a:lnTo>
                    <a:pt x="1090" y="167"/>
                  </a:lnTo>
                  <a:lnTo>
                    <a:pt x="1120" y="151"/>
                  </a:lnTo>
                  <a:lnTo>
                    <a:pt x="1134" y="143"/>
                  </a:lnTo>
                  <a:lnTo>
                    <a:pt x="1154" y="129"/>
                  </a:lnTo>
                  <a:lnTo>
                    <a:pt x="1189" y="137"/>
                  </a:lnTo>
                  <a:lnTo>
                    <a:pt x="1218" y="133"/>
                  </a:lnTo>
                  <a:lnTo>
                    <a:pt x="1249" y="108"/>
                  </a:lnTo>
                  <a:lnTo>
                    <a:pt x="1293" y="78"/>
                  </a:lnTo>
                  <a:lnTo>
                    <a:pt x="1298" y="57"/>
                  </a:lnTo>
                  <a:lnTo>
                    <a:pt x="1302" y="36"/>
                  </a:lnTo>
                  <a:lnTo>
                    <a:pt x="1328" y="30"/>
                  </a:lnTo>
                  <a:lnTo>
                    <a:pt x="1352" y="36"/>
                  </a:lnTo>
                  <a:lnTo>
                    <a:pt x="1392" y="36"/>
                  </a:lnTo>
                  <a:lnTo>
                    <a:pt x="1407" y="21"/>
                  </a:lnTo>
                  <a:lnTo>
                    <a:pt x="1427" y="0"/>
                  </a:lnTo>
                  <a:lnTo>
                    <a:pt x="1447" y="5"/>
                  </a:lnTo>
                  <a:lnTo>
                    <a:pt x="1456" y="26"/>
                  </a:lnTo>
                  <a:lnTo>
                    <a:pt x="1511" y="36"/>
                  </a:lnTo>
                  <a:lnTo>
                    <a:pt x="1545" y="118"/>
                  </a:lnTo>
                  <a:lnTo>
                    <a:pt x="1653" y="124"/>
                  </a:lnTo>
                  <a:lnTo>
                    <a:pt x="1688" y="167"/>
                  </a:lnTo>
                  <a:lnTo>
                    <a:pt x="1639" y="235"/>
                  </a:lnTo>
                  <a:lnTo>
                    <a:pt x="1664" y="254"/>
                  </a:lnTo>
                  <a:lnTo>
                    <a:pt x="1659" y="301"/>
                  </a:lnTo>
                  <a:lnTo>
                    <a:pt x="1699" y="317"/>
                  </a:lnTo>
                  <a:lnTo>
                    <a:pt x="1679" y="383"/>
                  </a:lnTo>
                  <a:lnTo>
                    <a:pt x="1708" y="383"/>
                  </a:lnTo>
                  <a:lnTo>
                    <a:pt x="1743" y="393"/>
                  </a:lnTo>
                  <a:lnTo>
                    <a:pt x="1737" y="414"/>
                  </a:lnTo>
                  <a:lnTo>
                    <a:pt x="1748" y="446"/>
                  </a:lnTo>
                  <a:lnTo>
                    <a:pt x="1778" y="477"/>
                  </a:lnTo>
                  <a:lnTo>
                    <a:pt x="1757" y="486"/>
                  </a:lnTo>
                  <a:lnTo>
                    <a:pt x="1733" y="492"/>
                  </a:lnTo>
                  <a:lnTo>
                    <a:pt x="1684" y="502"/>
                  </a:lnTo>
                  <a:lnTo>
                    <a:pt x="1664" y="513"/>
                  </a:lnTo>
                  <a:lnTo>
                    <a:pt x="1639" y="492"/>
                  </a:lnTo>
                  <a:lnTo>
                    <a:pt x="1639" y="507"/>
                  </a:lnTo>
                  <a:lnTo>
                    <a:pt x="1624" y="517"/>
                  </a:lnTo>
                  <a:lnTo>
                    <a:pt x="1600" y="522"/>
                  </a:lnTo>
                  <a:lnTo>
                    <a:pt x="1580" y="497"/>
                  </a:lnTo>
                  <a:lnTo>
                    <a:pt x="1551" y="513"/>
                  </a:lnTo>
                  <a:lnTo>
                    <a:pt x="1560" y="534"/>
                  </a:lnTo>
                  <a:lnTo>
                    <a:pt x="1535" y="534"/>
                  </a:lnTo>
                  <a:lnTo>
                    <a:pt x="1496" y="534"/>
                  </a:lnTo>
                  <a:lnTo>
                    <a:pt x="1481" y="553"/>
                  </a:lnTo>
                  <a:lnTo>
                    <a:pt x="1461" y="549"/>
                  </a:lnTo>
                  <a:lnTo>
                    <a:pt x="1441" y="553"/>
                  </a:lnTo>
                  <a:lnTo>
                    <a:pt x="1441" y="568"/>
                  </a:lnTo>
                  <a:lnTo>
                    <a:pt x="1412" y="600"/>
                  </a:lnTo>
                  <a:lnTo>
                    <a:pt x="1372" y="636"/>
                  </a:lnTo>
                  <a:lnTo>
                    <a:pt x="1308" y="641"/>
                  </a:lnTo>
                  <a:lnTo>
                    <a:pt x="1302" y="661"/>
                  </a:lnTo>
                  <a:lnTo>
                    <a:pt x="1298" y="673"/>
                  </a:lnTo>
                  <a:lnTo>
                    <a:pt x="1264" y="673"/>
                  </a:lnTo>
                  <a:lnTo>
                    <a:pt x="1229" y="682"/>
                  </a:lnTo>
                  <a:lnTo>
                    <a:pt x="1198" y="673"/>
                  </a:lnTo>
                  <a:lnTo>
                    <a:pt x="1184" y="661"/>
                  </a:lnTo>
                  <a:lnTo>
                    <a:pt x="1165" y="682"/>
                  </a:lnTo>
                  <a:lnTo>
                    <a:pt x="1120" y="703"/>
                  </a:lnTo>
                  <a:lnTo>
                    <a:pt x="1065" y="703"/>
                  </a:lnTo>
                  <a:lnTo>
                    <a:pt x="1036" y="692"/>
                  </a:lnTo>
                  <a:lnTo>
                    <a:pt x="1012" y="718"/>
                  </a:lnTo>
                  <a:lnTo>
                    <a:pt x="1016" y="760"/>
                  </a:lnTo>
                  <a:lnTo>
                    <a:pt x="986" y="816"/>
                  </a:lnTo>
                  <a:lnTo>
                    <a:pt x="962" y="827"/>
                  </a:lnTo>
                  <a:lnTo>
                    <a:pt x="942" y="791"/>
                  </a:lnTo>
                  <a:lnTo>
                    <a:pt x="932" y="775"/>
                  </a:lnTo>
                  <a:lnTo>
                    <a:pt x="942" y="749"/>
                  </a:lnTo>
                  <a:lnTo>
                    <a:pt x="952" y="734"/>
                  </a:lnTo>
                  <a:lnTo>
                    <a:pt x="942" y="724"/>
                  </a:lnTo>
                  <a:lnTo>
                    <a:pt x="928" y="724"/>
                  </a:lnTo>
                  <a:lnTo>
                    <a:pt x="913" y="749"/>
                  </a:lnTo>
                  <a:lnTo>
                    <a:pt x="882" y="775"/>
                  </a:lnTo>
                  <a:lnTo>
                    <a:pt x="853" y="764"/>
                  </a:lnTo>
                  <a:lnTo>
                    <a:pt x="813" y="760"/>
                  </a:lnTo>
                  <a:lnTo>
                    <a:pt x="769" y="821"/>
                  </a:lnTo>
                  <a:lnTo>
                    <a:pt x="754" y="832"/>
                  </a:lnTo>
                  <a:lnTo>
                    <a:pt x="749" y="848"/>
                  </a:lnTo>
                  <a:lnTo>
                    <a:pt x="685" y="869"/>
                  </a:lnTo>
                  <a:lnTo>
                    <a:pt x="670" y="869"/>
                  </a:lnTo>
                  <a:lnTo>
                    <a:pt x="557" y="832"/>
                  </a:lnTo>
                  <a:lnTo>
                    <a:pt x="522" y="827"/>
                  </a:lnTo>
                  <a:lnTo>
                    <a:pt x="482" y="816"/>
                  </a:lnTo>
                  <a:lnTo>
                    <a:pt x="443" y="812"/>
                  </a:lnTo>
                  <a:lnTo>
                    <a:pt x="432" y="837"/>
                  </a:lnTo>
                  <a:lnTo>
                    <a:pt x="427" y="873"/>
                  </a:lnTo>
                  <a:lnTo>
                    <a:pt x="423" y="884"/>
                  </a:lnTo>
                  <a:lnTo>
                    <a:pt x="392" y="894"/>
                  </a:lnTo>
                  <a:lnTo>
                    <a:pt x="388" y="894"/>
                  </a:lnTo>
                  <a:lnTo>
                    <a:pt x="354" y="930"/>
                  </a:lnTo>
                  <a:lnTo>
                    <a:pt x="334" y="930"/>
                  </a:lnTo>
                  <a:lnTo>
                    <a:pt x="324" y="903"/>
                  </a:lnTo>
                  <a:lnTo>
                    <a:pt x="310" y="899"/>
                  </a:lnTo>
                  <a:lnTo>
                    <a:pt x="292" y="884"/>
                  </a:lnTo>
                  <a:lnTo>
                    <a:pt x="287" y="863"/>
                  </a:lnTo>
                  <a:lnTo>
                    <a:pt x="247" y="857"/>
                  </a:lnTo>
                  <a:lnTo>
                    <a:pt x="227" y="848"/>
                  </a:lnTo>
                  <a:lnTo>
                    <a:pt x="223" y="837"/>
                  </a:lnTo>
                  <a:lnTo>
                    <a:pt x="198" y="837"/>
                  </a:lnTo>
                  <a:lnTo>
                    <a:pt x="178" y="816"/>
                  </a:lnTo>
                  <a:lnTo>
                    <a:pt x="174" y="806"/>
                  </a:lnTo>
                  <a:lnTo>
                    <a:pt x="154" y="816"/>
                  </a:lnTo>
                  <a:lnTo>
                    <a:pt x="134" y="812"/>
                  </a:lnTo>
                  <a:lnTo>
                    <a:pt x="124" y="806"/>
                  </a:lnTo>
                  <a:lnTo>
                    <a:pt x="128" y="785"/>
                  </a:lnTo>
                  <a:lnTo>
                    <a:pt x="99" y="764"/>
                  </a:lnTo>
                  <a:lnTo>
                    <a:pt x="104" y="749"/>
                  </a:lnTo>
                  <a:lnTo>
                    <a:pt x="114" y="739"/>
                  </a:lnTo>
                  <a:lnTo>
                    <a:pt x="84" y="718"/>
                  </a:lnTo>
                  <a:lnTo>
                    <a:pt x="9" y="688"/>
                  </a:lnTo>
                  <a:lnTo>
                    <a:pt x="20" y="657"/>
                  </a:lnTo>
                  <a:lnTo>
                    <a:pt x="44" y="657"/>
                  </a:lnTo>
                  <a:lnTo>
                    <a:pt x="55" y="677"/>
                  </a:lnTo>
                  <a:lnTo>
                    <a:pt x="50" y="646"/>
                  </a:lnTo>
                  <a:lnTo>
                    <a:pt x="64" y="621"/>
                  </a:lnTo>
                  <a:lnTo>
                    <a:pt x="75" y="595"/>
                  </a:lnTo>
                  <a:lnTo>
                    <a:pt x="50" y="574"/>
                  </a:lnTo>
                  <a:lnTo>
                    <a:pt x="30" y="553"/>
                  </a:lnTo>
                  <a:lnTo>
                    <a:pt x="30" y="534"/>
                  </a:lnTo>
                  <a:lnTo>
                    <a:pt x="9" y="534"/>
                  </a:lnTo>
                  <a:lnTo>
                    <a:pt x="0" y="528"/>
                  </a:lnTo>
                  <a:lnTo>
                    <a:pt x="5" y="481"/>
                  </a:lnTo>
                  <a:lnTo>
                    <a:pt x="40" y="414"/>
                  </a:lnTo>
                  <a:lnTo>
                    <a:pt x="44" y="414"/>
                  </a:lnTo>
                  <a:lnTo>
                    <a:pt x="75" y="414"/>
                  </a:lnTo>
                  <a:lnTo>
                    <a:pt x="99" y="425"/>
                  </a:lnTo>
                  <a:lnTo>
                    <a:pt x="114" y="425"/>
                  </a:lnTo>
                  <a:lnTo>
                    <a:pt x="114" y="404"/>
                  </a:lnTo>
                  <a:lnTo>
                    <a:pt x="143" y="399"/>
                  </a:lnTo>
                  <a:lnTo>
                    <a:pt x="198" y="399"/>
                  </a:lnTo>
                  <a:lnTo>
                    <a:pt x="238" y="393"/>
                  </a:lnTo>
                  <a:close/>
                </a:path>
              </a:pathLst>
            </a:custGeom>
            <a:grpFill/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4" name="Group 90"/>
            <p:cNvGrpSpPr>
              <a:grpSpLocks/>
            </p:cNvGrpSpPr>
            <p:nvPr/>
          </p:nvGrpSpPr>
          <p:grpSpPr bwMode="auto">
            <a:xfrm>
              <a:off x="4220" y="2782"/>
              <a:ext cx="475" cy="136"/>
              <a:chOff x="4220" y="2782"/>
              <a:chExt cx="475" cy="136"/>
            </a:xfrm>
            <a:grpFill/>
          </p:grpSpPr>
          <p:sp>
            <p:nvSpPr>
              <p:cNvPr id="13396" name="Freeform 91"/>
              <p:cNvSpPr>
                <a:spLocks/>
              </p:cNvSpPr>
              <p:nvPr/>
            </p:nvSpPr>
            <p:spPr bwMode="auto">
              <a:xfrm>
                <a:off x="4220" y="2886"/>
                <a:ext cx="25" cy="32"/>
              </a:xfrm>
              <a:custGeom>
                <a:avLst/>
                <a:gdLst>
                  <a:gd name="T0" fmla="*/ 1 w 50"/>
                  <a:gd name="T1" fmla="*/ 0 h 64"/>
                  <a:gd name="T2" fmla="*/ 1 w 50"/>
                  <a:gd name="T3" fmla="*/ 1 h 64"/>
                  <a:gd name="T4" fmla="*/ 0 w 50"/>
                  <a:gd name="T5" fmla="*/ 1 h 64"/>
                  <a:gd name="T6" fmla="*/ 0 w 50"/>
                  <a:gd name="T7" fmla="*/ 1 h 64"/>
                  <a:gd name="T8" fmla="*/ 1 w 50"/>
                  <a:gd name="T9" fmla="*/ 1 h 64"/>
                  <a:gd name="T10" fmla="*/ 1 w 50"/>
                  <a:gd name="T11" fmla="*/ 1 h 64"/>
                  <a:gd name="T12" fmla="*/ 1 w 50"/>
                  <a:gd name="T13" fmla="*/ 1 h 64"/>
                  <a:gd name="T14" fmla="*/ 1 w 50"/>
                  <a:gd name="T15" fmla="*/ 1 h 64"/>
                  <a:gd name="T16" fmla="*/ 1 w 50"/>
                  <a:gd name="T17" fmla="*/ 0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0"/>
                  <a:gd name="T28" fmla="*/ 0 h 64"/>
                  <a:gd name="T29" fmla="*/ 50 w 50"/>
                  <a:gd name="T30" fmla="*/ 64 h 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0" h="64">
                    <a:moveTo>
                      <a:pt x="10" y="0"/>
                    </a:moveTo>
                    <a:lnTo>
                      <a:pt x="10" y="18"/>
                    </a:lnTo>
                    <a:lnTo>
                      <a:pt x="0" y="43"/>
                    </a:lnTo>
                    <a:lnTo>
                      <a:pt x="0" y="58"/>
                    </a:lnTo>
                    <a:lnTo>
                      <a:pt x="20" y="58"/>
                    </a:lnTo>
                    <a:lnTo>
                      <a:pt x="35" y="64"/>
                    </a:lnTo>
                    <a:lnTo>
                      <a:pt x="50" y="48"/>
                    </a:lnTo>
                    <a:lnTo>
                      <a:pt x="23" y="18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0" name="Freeform 92"/>
              <p:cNvSpPr>
                <a:spLocks/>
              </p:cNvSpPr>
              <p:nvPr/>
            </p:nvSpPr>
            <p:spPr bwMode="auto">
              <a:xfrm>
                <a:off x="4646" y="2782"/>
                <a:ext cx="49" cy="49"/>
              </a:xfrm>
              <a:custGeom>
                <a:avLst/>
                <a:gdLst>
                  <a:gd name="T0" fmla="*/ 1 w 97"/>
                  <a:gd name="T1" fmla="*/ 1 h 97"/>
                  <a:gd name="T2" fmla="*/ 1 w 97"/>
                  <a:gd name="T3" fmla="*/ 1 h 97"/>
                  <a:gd name="T4" fmla="*/ 1 w 97"/>
                  <a:gd name="T5" fmla="*/ 1 h 97"/>
                  <a:gd name="T6" fmla="*/ 1 w 97"/>
                  <a:gd name="T7" fmla="*/ 1 h 97"/>
                  <a:gd name="T8" fmla="*/ 1 w 97"/>
                  <a:gd name="T9" fmla="*/ 1 h 97"/>
                  <a:gd name="T10" fmla="*/ 1 w 97"/>
                  <a:gd name="T11" fmla="*/ 1 h 97"/>
                  <a:gd name="T12" fmla="*/ 1 w 97"/>
                  <a:gd name="T13" fmla="*/ 1 h 97"/>
                  <a:gd name="T14" fmla="*/ 0 w 97"/>
                  <a:gd name="T15" fmla="*/ 1 h 97"/>
                  <a:gd name="T16" fmla="*/ 1 w 97"/>
                  <a:gd name="T17" fmla="*/ 1 h 97"/>
                  <a:gd name="T18" fmla="*/ 1 w 97"/>
                  <a:gd name="T19" fmla="*/ 1 h 97"/>
                  <a:gd name="T20" fmla="*/ 1 w 97"/>
                  <a:gd name="T21" fmla="*/ 0 h 97"/>
                  <a:gd name="T22" fmla="*/ 1 w 97"/>
                  <a:gd name="T23" fmla="*/ 1 h 9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7"/>
                  <a:gd name="T37" fmla="*/ 0 h 97"/>
                  <a:gd name="T38" fmla="*/ 97 w 97"/>
                  <a:gd name="T39" fmla="*/ 97 h 9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7" h="97">
                    <a:moveTo>
                      <a:pt x="97" y="6"/>
                    </a:moveTo>
                    <a:lnTo>
                      <a:pt x="68" y="46"/>
                    </a:lnTo>
                    <a:lnTo>
                      <a:pt x="73" y="72"/>
                    </a:lnTo>
                    <a:lnTo>
                      <a:pt x="73" y="82"/>
                    </a:lnTo>
                    <a:lnTo>
                      <a:pt x="20" y="97"/>
                    </a:lnTo>
                    <a:lnTo>
                      <a:pt x="5" y="92"/>
                    </a:lnTo>
                    <a:lnTo>
                      <a:pt x="5" y="72"/>
                    </a:lnTo>
                    <a:lnTo>
                      <a:pt x="0" y="52"/>
                    </a:lnTo>
                    <a:lnTo>
                      <a:pt x="24" y="25"/>
                    </a:lnTo>
                    <a:lnTo>
                      <a:pt x="38" y="21"/>
                    </a:lnTo>
                    <a:lnTo>
                      <a:pt x="53" y="0"/>
                    </a:lnTo>
                    <a:lnTo>
                      <a:pt x="97" y="6"/>
                    </a:lnTo>
                    <a:close/>
                  </a:path>
                </a:pathLst>
              </a:custGeom>
              <a:grpFill/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</p:grpSp>
      </p:grpSp>
      <p:grpSp>
        <p:nvGrpSpPr>
          <p:cNvPr id="15" name="Group 93"/>
          <p:cNvGrpSpPr>
            <a:grpSpLocks/>
          </p:cNvGrpSpPr>
          <p:nvPr/>
        </p:nvGrpSpPr>
        <p:grpSpPr bwMode="auto">
          <a:xfrm>
            <a:off x="5457825" y="2373313"/>
            <a:ext cx="587375" cy="1308100"/>
            <a:chOff x="3342" y="1111"/>
            <a:chExt cx="370" cy="824"/>
          </a:xfrm>
          <a:solidFill>
            <a:schemeClr val="bg1">
              <a:lumMod val="75000"/>
            </a:schemeClr>
          </a:solidFill>
        </p:grpSpPr>
        <p:grpSp>
          <p:nvGrpSpPr>
            <p:cNvPr id="16" name="Group 94"/>
            <p:cNvGrpSpPr>
              <a:grpSpLocks/>
            </p:cNvGrpSpPr>
            <p:nvPr/>
          </p:nvGrpSpPr>
          <p:grpSpPr bwMode="auto">
            <a:xfrm>
              <a:off x="3342" y="1111"/>
              <a:ext cx="370" cy="824"/>
              <a:chOff x="3342" y="1111"/>
              <a:chExt cx="370" cy="824"/>
            </a:xfrm>
            <a:grpFill/>
          </p:grpSpPr>
          <p:sp>
            <p:nvSpPr>
              <p:cNvPr id="1101" name="Freeform 95"/>
              <p:cNvSpPr>
                <a:spLocks/>
              </p:cNvSpPr>
              <p:nvPr/>
            </p:nvSpPr>
            <p:spPr bwMode="auto">
              <a:xfrm>
                <a:off x="3490" y="1824"/>
                <a:ext cx="24" cy="64"/>
              </a:xfrm>
              <a:custGeom>
                <a:avLst/>
                <a:gdLst>
                  <a:gd name="T0" fmla="*/ 0 w 50"/>
                  <a:gd name="T1" fmla="*/ 0 h 128"/>
                  <a:gd name="T2" fmla="*/ 0 w 50"/>
                  <a:gd name="T3" fmla="*/ 1 h 128"/>
                  <a:gd name="T4" fmla="*/ 0 w 50"/>
                  <a:gd name="T5" fmla="*/ 1 h 128"/>
                  <a:gd name="T6" fmla="*/ 0 w 50"/>
                  <a:gd name="T7" fmla="*/ 1 h 128"/>
                  <a:gd name="T8" fmla="*/ 0 w 50"/>
                  <a:gd name="T9" fmla="*/ 1 h 128"/>
                  <a:gd name="T10" fmla="*/ 0 w 50"/>
                  <a:gd name="T11" fmla="*/ 1 h 128"/>
                  <a:gd name="T12" fmla="*/ 0 w 50"/>
                  <a:gd name="T13" fmla="*/ 1 h 128"/>
                  <a:gd name="T14" fmla="*/ 0 w 50"/>
                  <a:gd name="T15" fmla="*/ 1 h 128"/>
                  <a:gd name="T16" fmla="*/ 0 w 50"/>
                  <a:gd name="T17" fmla="*/ 1 h 128"/>
                  <a:gd name="T18" fmla="*/ 0 w 50"/>
                  <a:gd name="T19" fmla="*/ 0 h 1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0"/>
                  <a:gd name="T31" fmla="*/ 0 h 128"/>
                  <a:gd name="T32" fmla="*/ 50 w 50"/>
                  <a:gd name="T33" fmla="*/ 128 h 1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0" h="128">
                    <a:moveTo>
                      <a:pt x="50" y="0"/>
                    </a:moveTo>
                    <a:lnTo>
                      <a:pt x="47" y="43"/>
                    </a:lnTo>
                    <a:lnTo>
                      <a:pt x="32" y="76"/>
                    </a:lnTo>
                    <a:lnTo>
                      <a:pt x="10" y="97"/>
                    </a:lnTo>
                    <a:lnTo>
                      <a:pt x="15" y="119"/>
                    </a:lnTo>
                    <a:lnTo>
                      <a:pt x="6" y="128"/>
                    </a:lnTo>
                    <a:lnTo>
                      <a:pt x="0" y="100"/>
                    </a:lnTo>
                    <a:lnTo>
                      <a:pt x="8" y="79"/>
                    </a:lnTo>
                    <a:lnTo>
                      <a:pt x="15" y="56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02" name="Freeform 96"/>
              <p:cNvSpPr>
                <a:spLocks/>
              </p:cNvSpPr>
              <p:nvPr/>
            </p:nvSpPr>
            <p:spPr bwMode="auto">
              <a:xfrm>
                <a:off x="3544" y="1795"/>
                <a:ext cx="34" cy="50"/>
              </a:xfrm>
              <a:custGeom>
                <a:avLst/>
                <a:gdLst>
                  <a:gd name="T0" fmla="*/ 1 w 66"/>
                  <a:gd name="T1" fmla="*/ 0 h 102"/>
                  <a:gd name="T2" fmla="*/ 1 w 66"/>
                  <a:gd name="T3" fmla="*/ 0 h 102"/>
                  <a:gd name="T4" fmla="*/ 1 w 66"/>
                  <a:gd name="T5" fmla="*/ 0 h 102"/>
                  <a:gd name="T6" fmla="*/ 1 w 66"/>
                  <a:gd name="T7" fmla="*/ 0 h 102"/>
                  <a:gd name="T8" fmla="*/ 1 w 66"/>
                  <a:gd name="T9" fmla="*/ 0 h 102"/>
                  <a:gd name="T10" fmla="*/ 1 w 66"/>
                  <a:gd name="T11" fmla="*/ 0 h 102"/>
                  <a:gd name="T12" fmla="*/ 1 w 66"/>
                  <a:gd name="T13" fmla="*/ 0 h 102"/>
                  <a:gd name="T14" fmla="*/ 1 w 66"/>
                  <a:gd name="T15" fmla="*/ 0 h 102"/>
                  <a:gd name="T16" fmla="*/ 0 w 66"/>
                  <a:gd name="T17" fmla="*/ 0 h 102"/>
                  <a:gd name="T18" fmla="*/ 0 w 66"/>
                  <a:gd name="T19" fmla="*/ 0 h 102"/>
                  <a:gd name="T20" fmla="*/ 1 w 66"/>
                  <a:gd name="T21" fmla="*/ 0 h 102"/>
                  <a:gd name="T22" fmla="*/ 1 w 66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6"/>
                  <a:gd name="T37" fmla="*/ 0 h 102"/>
                  <a:gd name="T38" fmla="*/ 66 w 66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6" h="102">
                    <a:moveTo>
                      <a:pt x="52" y="0"/>
                    </a:moveTo>
                    <a:lnTo>
                      <a:pt x="66" y="0"/>
                    </a:lnTo>
                    <a:lnTo>
                      <a:pt x="49" y="21"/>
                    </a:lnTo>
                    <a:lnTo>
                      <a:pt x="46" y="36"/>
                    </a:lnTo>
                    <a:lnTo>
                      <a:pt x="52" y="57"/>
                    </a:lnTo>
                    <a:lnTo>
                      <a:pt x="34" y="78"/>
                    </a:lnTo>
                    <a:lnTo>
                      <a:pt x="12" y="102"/>
                    </a:lnTo>
                    <a:lnTo>
                      <a:pt x="8" y="78"/>
                    </a:lnTo>
                    <a:lnTo>
                      <a:pt x="0" y="68"/>
                    </a:lnTo>
                    <a:lnTo>
                      <a:pt x="0" y="50"/>
                    </a:lnTo>
                    <a:lnTo>
                      <a:pt x="20" y="31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grpSp>
            <p:nvGrpSpPr>
              <p:cNvPr id="17" name="Group 97"/>
              <p:cNvGrpSpPr>
                <a:grpSpLocks/>
              </p:cNvGrpSpPr>
              <p:nvPr/>
            </p:nvGrpSpPr>
            <p:grpSpPr bwMode="auto">
              <a:xfrm>
                <a:off x="3342" y="1111"/>
                <a:ext cx="370" cy="824"/>
                <a:chOff x="3342" y="1111"/>
                <a:chExt cx="370" cy="824"/>
              </a:xfrm>
              <a:grpFill/>
            </p:grpSpPr>
            <p:sp>
              <p:nvSpPr>
                <p:cNvPr id="1104" name="Freeform 98"/>
                <p:cNvSpPr>
                  <a:spLocks/>
                </p:cNvSpPr>
                <p:nvPr/>
              </p:nvSpPr>
              <p:spPr bwMode="auto">
                <a:xfrm>
                  <a:off x="3342" y="1111"/>
                  <a:ext cx="370" cy="824"/>
                </a:xfrm>
                <a:custGeom>
                  <a:avLst/>
                  <a:gdLst>
                    <a:gd name="T0" fmla="*/ 1 w 740"/>
                    <a:gd name="T1" fmla="*/ 1 h 1647"/>
                    <a:gd name="T2" fmla="*/ 1 w 740"/>
                    <a:gd name="T3" fmla="*/ 1 h 1647"/>
                    <a:gd name="T4" fmla="*/ 1 w 740"/>
                    <a:gd name="T5" fmla="*/ 1 h 1647"/>
                    <a:gd name="T6" fmla="*/ 1 w 740"/>
                    <a:gd name="T7" fmla="*/ 1 h 1647"/>
                    <a:gd name="T8" fmla="*/ 1 w 740"/>
                    <a:gd name="T9" fmla="*/ 1 h 1647"/>
                    <a:gd name="T10" fmla="*/ 1 w 740"/>
                    <a:gd name="T11" fmla="*/ 1 h 1647"/>
                    <a:gd name="T12" fmla="*/ 1 w 740"/>
                    <a:gd name="T13" fmla="*/ 1 h 1647"/>
                    <a:gd name="T14" fmla="*/ 1 w 740"/>
                    <a:gd name="T15" fmla="*/ 1 h 1647"/>
                    <a:gd name="T16" fmla="*/ 1 w 740"/>
                    <a:gd name="T17" fmla="*/ 1 h 1647"/>
                    <a:gd name="T18" fmla="*/ 1 w 740"/>
                    <a:gd name="T19" fmla="*/ 1 h 1647"/>
                    <a:gd name="T20" fmla="*/ 1 w 740"/>
                    <a:gd name="T21" fmla="*/ 1 h 1647"/>
                    <a:gd name="T22" fmla="*/ 1 w 740"/>
                    <a:gd name="T23" fmla="*/ 1 h 1647"/>
                    <a:gd name="T24" fmla="*/ 1 w 740"/>
                    <a:gd name="T25" fmla="*/ 1 h 1647"/>
                    <a:gd name="T26" fmla="*/ 1 w 740"/>
                    <a:gd name="T27" fmla="*/ 1 h 1647"/>
                    <a:gd name="T28" fmla="*/ 1 w 740"/>
                    <a:gd name="T29" fmla="*/ 1 h 1647"/>
                    <a:gd name="T30" fmla="*/ 1 w 740"/>
                    <a:gd name="T31" fmla="*/ 1 h 1647"/>
                    <a:gd name="T32" fmla="*/ 1 w 740"/>
                    <a:gd name="T33" fmla="*/ 1 h 1647"/>
                    <a:gd name="T34" fmla="*/ 1 w 740"/>
                    <a:gd name="T35" fmla="*/ 1 h 1647"/>
                    <a:gd name="T36" fmla="*/ 1 w 740"/>
                    <a:gd name="T37" fmla="*/ 1 h 1647"/>
                    <a:gd name="T38" fmla="*/ 1 w 740"/>
                    <a:gd name="T39" fmla="*/ 1 h 1647"/>
                    <a:gd name="T40" fmla="*/ 1 w 740"/>
                    <a:gd name="T41" fmla="*/ 1 h 1647"/>
                    <a:gd name="T42" fmla="*/ 1 w 740"/>
                    <a:gd name="T43" fmla="*/ 1 h 1647"/>
                    <a:gd name="T44" fmla="*/ 1 w 740"/>
                    <a:gd name="T45" fmla="*/ 1 h 1647"/>
                    <a:gd name="T46" fmla="*/ 1 w 740"/>
                    <a:gd name="T47" fmla="*/ 1 h 1647"/>
                    <a:gd name="T48" fmla="*/ 1 w 740"/>
                    <a:gd name="T49" fmla="*/ 1 h 1647"/>
                    <a:gd name="T50" fmla="*/ 1 w 740"/>
                    <a:gd name="T51" fmla="*/ 1 h 1647"/>
                    <a:gd name="T52" fmla="*/ 1 w 740"/>
                    <a:gd name="T53" fmla="*/ 1 h 1647"/>
                    <a:gd name="T54" fmla="*/ 1 w 740"/>
                    <a:gd name="T55" fmla="*/ 1 h 1647"/>
                    <a:gd name="T56" fmla="*/ 1 w 740"/>
                    <a:gd name="T57" fmla="*/ 1 h 1647"/>
                    <a:gd name="T58" fmla="*/ 1 w 740"/>
                    <a:gd name="T59" fmla="*/ 1 h 1647"/>
                    <a:gd name="T60" fmla="*/ 1 w 740"/>
                    <a:gd name="T61" fmla="*/ 1 h 1647"/>
                    <a:gd name="T62" fmla="*/ 1 w 740"/>
                    <a:gd name="T63" fmla="*/ 1 h 1647"/>
                    <a:gd name="T64" fmla="*/ 1 w 740"/>
                    <a:gd name="T65" fmla="*/ 1 h 1647"/>
                    <a:gd name="T66" fmla="*/ 1 w 740"/>
                    <a:gd name="T67" fmla="*/ 1 h 1647"/>
                    <a:gd name="T68" fmla="*/ 1 w 740"/>
                    <a:gd name="T69" fmla="*/ 1 h 1647"/>
                    <a:gd name="T70" fmla="*/ 1 w 740"/>
                    <a:gd name="T71" fmla="*/ 1 h 1647"/>
                    <a:gd name="T72" fmla="*/ 1 w 740"/>
                    <a:gd name="T73" fmla="*/ 1 h 1647"/>
                    <a:gd name="T74" fmla="*/ 1 w 740"/>
                    <a:gd name="T75" fmla="*/ 1 h 1647"/>
                    <a:gd name="T76" fmla="*/ 1 w 740"/>
                    <a:gd name="T77" fmla="*/ 1 h 1647"/>
                    <a:gd name="T78" fmla="*/ 0 w 740"/>
                    <a:gd name="T79" fmla="*/ 1 h 1647"/>
                    <a:gd name="T80" fmla="*/ 1 w 740"/>
                    <a:gd name="T81" fmla="*/ 1 h 1647"/>
                    <a:gd name="T82" fmla="*/ 1 w 740"/>
                    <a:gd name="T83" fmla="*/ 1 h 1647"/>
                    <a:gd name="T84" fmla="*/ 1 w 740"/>
                    <a:gd name="T85" fmla="*/ 1 h 1647"/>
                    <a:gd name="T86" fmla="*/ 1 w 740"/>
                    <a:gd name="T87" fmla="*/ 1 h 1647"/>
                    <a:gd name="T88" fmla="*/ 1 w 740"/>
                    <a:gd name="T89" fmla="*/ 1 h 1647"/>
                    <a:gd name="T90" fmla="*/ 1 w 740"/>
                    <a:gd name="T91" fmla="*/ 1 h 1647"/>
                    <a:gd name="T92" fmla="*/ 1 w 740"/>
                    <a:gd name="T93" fmla="*/ 1 h 1647"/>
                    <a:gd name="T94" fmla="*/ 1 w 740"/>
                    <a:gd name="T95" fmla="*/ 1 h 1647"/>
                    <a:gd name="T96" fmla="*/ 1 w 740"/>
                    <a:gd name="T97" fmla="*/ 1 h 1647"/>
                    <a:gd name="T98" fmla="*/ 1 w 740"/>
                    <a:gd name="T99" fmla="*/ 1 h 1647"/>
                    <a:gd name="T100" fmla="*/ 1 w 740"/>
                    <a:gd name="T101" fmla="*/ 1 h 1647"/>
                    <a:gd name="T102" fmla="*/ 1 w 740"/>
                    <a:gd name="T103" fmla="*/ 1 h 1647"/>
                    <a:gd name="T104" fmla="*/ 1 w 740"/>
                    <a:gd name="T105" fmla="*/ 1 h 1647"/>
                    <a:gd name="T106" fmla="*/ 1 w 740"/>
                    <a:gd name="T107" fmla="*/ 1 h 1647"/>
                    <a:gd name="T108" fmla="*/ 1 w 740"/>
                    <a:gd name="T109" fmla="*/ 1 h 1647"/>
                    <a:gd name="T110" fmla="*/ 1 w 740"/>
                    <a:gd name="T111" fmla="*/ 1 h 1647"/>
                    <a:gd name="T112" fmla="*/ 1 w 740"/>
                    <a:gd name="T113" fmla="*/ 1 h 1647"/>
                    <a:gd name="T114" fmla="*/ 1 w 740"/>
                    <a:gd name="T115" fmla="*/ 0 h 1647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740"/>
                    <a:gd name="T175" fmla="*/ 0 h 1647"/>
                    <a:gd name="T176" fmla="*/ 740 w 740"/>
                    <a:gd name="T177" fmla="*/ 1647 h 1647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740" h="1647">
                      <a:moveTo>
                        <a:pt x="557" y="0"/>
                      </a:moveTo>
                      <a:lnTo>
                        <a:pt x="566" y="4"/>
                      </a:lnTo>
                      <a:lnTo>
                        <a:pt x="581" y="29"/>
                      </a:lnTo>
                      <a:lnTo>
                        <a:pt x="646" y="96"/>
                      </a:lnTo>
                      <a:lnTo>
                        <a:pt x="655" y="81"/>
                      </a:lnTo>
                      <a:lnTo>
                        <a:pt x="681" y="101"/>
                      </a:lnTo>
                      <a:lnTo>
                        <a:pt x="690" y="122"/>
                      </a:lnTo>
                      <a:lnTo>
                        <a:pt x="690" y="137"/>
                      </a:lnTo>
                      <a:lnTo>
                        <a:pt x="690" y="164"/>
                      </a:lnTo>
                      <a:lnTo>
                        <a:pt x="681" y="179"/>
                      </a:lnTo>
                      <a:lnTo>
                        <a:pt x="700" y="200"/>
                      </a:lnTo>
                      <a:lnTo>
                        <a:pt x="714" y="220"/>
                      </a:lnTo>
                      <a:lnTo>
                        <a:pt x="714" y="236"/>
                      </a:lnTo>
                      <a:lnTo>
                        <a:pt x="714" y="261"/>
                      </a:lnTo>
                      <a:lnTo>
                        <a:pt x="710" y="292"/>
                      </a:lnTo>
                      <a:lnTo>
                        <a:pt x="700" y="303"/>
                      </a:lnTo>
                      <a:lnTo>
                        <a:pt x="714" y="318"/>
                      </a:lnTo>
                      <a:lnTo>
                        <a:pt x="730" y="343"/>
                      </a:lnTo>
                      <a:lnTo>
                        <a:pt x="740" y="370"/>
                      </a:lnTo>
                      <a:lnTo>
                        <a:pt x="740" y="379"/>
                      </a:lnTo>
                      <a:lnTo>
                        <a:pt x="725" y="385"/>
                      </a:lnTo>
                      <a:lnTo>
                        <a:pt x="661" y="385"/>
                      </a:lnTo>
                      <a:lnTo>
                        <a:pt x="646" y="385"/>
                      </a:lnTo>
                      <a:lnTo>
                        <a:pt x="635" y="395"/>
                      </a:lnTo>
                      <a:lnTo>
                        <a:pt x="635" y="415"/>
                      </a:lnTo>
                      <a:lnTo>
                        <a:pt x="626" y="431"/>
                      </a:lnTo>
                      <a:lnTo>
                        <a:pt x="597" y="457"/>
                      </a:lnTo>
                      <a:lnTo>
                        <a:pt x="601" y="478"/>
                      </a:lnTo>
                      <a:lnTo>
                        <a:pt x="597" y="493"/>
                      </a:lnTo>
                      <a:lnTo>
                        <a:pt x="586" y="503"/>
                      </a:lnTo>
                      <a:lnTo>
                        <a:pt x="597" y="535"/>
                      </a:lnTo>
                      <a:lnTo>
                        <a:pt x="601" y="554"/>
                      </a:lnTo>
                      <a:lnTo>
                        <a:pt x="591" y="570"/>
                      </a:lnTo>
                      <a:lnTo>
                        <a:pt x="571" y="586"/>
                      </a:lnTo>
                      <a:lnTo>
                        <a:pt x="566" y="606"/>
                      </a:lnTo>
                      <a:lnTo>
                        <a:pt x="562" y="632"/>
                      </a:lnTo>
                      <a:lnTo>
                        <a:pt x="527" y="648"/>
                      </a:lnTo>
                      <a:lnTo>
                        <a:pt x="507" y="663"/>
                      </a:lnTo>
                      <a:lnTo>
                        <a:pt x="478" y="684"/>
                      </a:lnTo>
                      <a:lnTo>
                        <a:pt x="482" y="699"/>
                      </a:lnTo>
                      <a:lnTo>
                        <a:pt x="458" y="705"/>
                      </a:lnTo>
                      <a:lnTo>
                        <a:pt x="447" y="714"/>
                      </a:lnTo>
                      <a:lnTo>
                        <a:pt x="423" y="750"/>
                      </a:lnTo>
                      <a:lnTo>
                        <a:pt x="403" y="766"/>
                      </a:lnTo>
                      <a:lnTo>
                        <a:pt x="409" y="792"/>
                      </a:lnTo>
                      <a:lnTo>
                        <a:pt x="397" y="799"/>
                      </a:lnTo>
                      <a:lnTo>
                        <a:pt x="386" y="810"/>
                      </a:lnTo>
                      <a:lnTo>
                        <a:pt x="397" y="851"/>
                      </a:lnTo>
                      <a:lnTo>
                        <a:pt x="391" y="877"/>
                      </a:lnTo>
                      <a:lnTo>
                        <a:pt x="366" y="892"/>
                      </a:lnTo>
                      <a:lnTo>
                        <a:pt x="362" y="934"/>
                      </a:lnTo>
                      <a:lnTo>
                        <a:pt x="366" y="985"/>
                      </a:lnTo>
                      <a:lnTo>
                        <a:pt x="377" y="1010"/>
                      </a:lnTo>
                      <a:lnTo>
                        <a:pt x="413" y="1042"/>
                      </a:lnTo>
                      <a:lnTo>
                        <a:pt x="427" y="1073"/>
                      </a:lnTo>
                      <a:lnTo>
                        <a:pt x="443" y="1103"/>
                      </a:lnTo>
                      <a:lnTo>
                        <a:pt x="453" y="1124"/>
                      </a:lnTo>
                      <a:lnTo>
                        <a:pt x="443" y="1145"/>
                      </a:lnTo>
                      <a:lnTo>
                        <a:pt x="423" y="1160"/>
                      </a:lnTo>
                      <a:lnTo>
                        <a:pt x="409" y="1155"/>
                      </a:lnTo>
                      <a:lnTo>
                        <a:pt x="397" y="1140"/>
                      </a:lnTo>
                      <a:lnTo>
                        <a:pt x="377" y="1145"/>
                      </a:lnTo>
                      <a:lnTo>
                        <a:pt x="371" y="1160"/>
                      </a:lnTo>
                      <a:lnTo>
                        <a:pt x="342" y="1160"/>
                      </a:lnTo>
                      <a:lnTo>
                        <a:pt x="297" y="1155"/>
                      </a:lnTo>
                      <a:lnTo>
                        <a:pt x="287" y="1166"/>
                      </a:lnTo>
                      <a:lnTo>
                        <a:pt x="317" y="1181"/>
                      </a:lnTo>
                      <a:lnTo>
                        <a:pt x="357" y="1166"/>
                      </a:lnTo>
                      <a:lnTo>
                        <a:pt x="366" y="1185"/>
                      </a:lnTo>
                      <a:lnTo>
                        <a:pt x="397" y="1191"/>
                      </a:lnTo>
                      <a:lnTo>
                        <a:pt x="418" y="1201"/>
                      </a:lnTo>
                      <a:lnTo>
                        <a:pt x="409" y="1212"/>
                      </a:lnTo>
                      <a:lnTo>
                        <a:pt x="381" y="1206"/>
                      </a:lnTo>
                      <a:lnTo>
                        <a:pt x="377" y="1217"/>
                      </a:lnTo>
                      <a:lnTo>
                        <a:pt x="381" y="1233"/>
                      </a:lnTo>
                      <a:lnTo>
                        <a:pt x="366" y="1254"/>
                      </a:lnTo>
                      <a:lnTo>
                        <a:pt x="342" y="1273"/>
                      </a:lnTo>
                      <a:lnTo>
                        <a:pt x="331" y="1279"/>
                      </a:lnTo>
                      <a:lnTo>
                        <a:pt x="322" y="1284"/>
                      </a:lnTo>
                      <a:lnTo>
                        <a:pt x="327" y="1309"/>
                      </a:lnTo>
                      <a:lnTo>
                        <a:pt x="317" y="1324"/>
                      </a:lnTo>
                      <a:lnTo>
                        <a:pt x="302" y="1356"/>
                      </a:lnTo>
                      <a:lnTo>
                        <a:pt x="307" y="1387"/>
                      </a:lnTo>
                      <a:lnTo>
                        <a:pt x="297" y="1433"/>
                      </a:lnTo>
                      <a:lnTo>
                        <a:pt x="287" y="1454"/>
                      </a:lnTo>
                      <a:lnTo>
                        <a:pt x="287" y="1484"/>
                      </a:lnTo>
                      <a:lnTo>
                        <a:pt x="273" y="1505"/>
                      </a:lnTo>
                      <a:lnTo>
                        <a:pt x="253" y="1541"/>
                      </a:lnTo>
                      <a:lnTo>
                        <a:pt x="247" y="1568"/>
                      </a:lnTo>
                      <a:lnTo>
                        <a:pt x="212" y="1562"/>
                      </a:lnTo>
                      <a:lnTo>
                        <a:pt x="178" y="1562"/>
                      </a:lnTo>
                      <a:lnTo>
                        <a:pt x="174" y="1577"/>
                      </a:lnTo>
                      <a:lnTo>
                        <a:pt x="154" y="1583"/>
                      </a:lnTo>
                      <a:lnTo>
                        <a:pt x="143" y="1589"/>
                      </a:lnTo>
                      <a:lnTo>
                        <a:pt x="148" y="1605"/>
                      </a:lnTo>
                      <a:lnTo>
                        <a:pt x="143" y="1632"/>
                      </a:lnTo>
                      <a:lnTo>
                        <a:pt x="119" y="1647"/>
                      </a:lnTo>
                      <a:lnTo>
                        <a:pt x="104" y="1632"/>
                      </a:lnTo>
                      <a:lnTo>
                        <a:pt x="84" y="1647"/>
                      </a:lnTo>
                      <a:lnTo>
                        <a:pt x="59" y="1647"/>
                      </a:lnTo>
                      <a:lnTo>
                        <a:pt x="50" y="1632"/>
                      </a:lnTo>
                      <a:lnTo>
                        <a:pt x="59" y="1621"/>
                      </a:lnTo>
                      <a:lnTo>
                        <a:pt x="64" y="1593"/>
                      </a:lnTo>
                      <a:lnTo>
                        <a:pt x="44" y="1552"/>
                      </a:lnTo>
                      <a:lnTo>
                        <a:pt x="35" y="1532"/>
                      </a:lnTo>
                      <a:lnTo>
                        <a:pt x="40" y="1520"/>
                      </a:lnTo>
                      <a:lnTo>
                        <a:pt x="50" y="1520"/>
                      </a:lnTo>
                      <a:lnTo>
                        <a:pt x="55" y="1511"/>
                      </a:lnTo>
                      <a:lnTo>
                        <a:pt x="59" y="1500"/>
                      </a:lnTo>
                      <a:lnTo>
                        <a:pt x="64" y="1490"/>
                      </a:lnTo>
                      <a:lnTo>
                        <a:pt x="59" y="1480"/>
                      </a:lnTo>
                      <a:lnTo>
                        <a:pt x="50" y="1459"/>
                      </a:lnTo>
                      <a:lnTo>
                        <a:pt x="30" y="1429"/>
                      </a:lnTo>
                      <a:lnTo>
                        <a:pt x="35" y="1397"/>
                      </a:lnTo>
                      <a:lnTo>
                        <a:pt x="20" y="1372"/>
                      </a:lnTo>
                      <a:lnTo>
                        <a:pt x="6" y="1356"/>
                      </a:lnTo>
                      <a:lnTo>
                        <a:pt x="15" y="1330"/>
                      </a:lnTo>
                      <a:lnTo>
                        <a:pt x="26" y="1279"/>
                      </a:lnTo>
                      <a:lnTo>
                        <a:pt x="6" y="1254"/>
                      </a:lnTo>
                      <a:lnTo>
                        <a:pt x="0" y="1227"/>
                      </a:lnTo>
                      <a:lnTo>
                        <a:pt x="0" y="1212"/>
                      </a:lnTo>
                      <a:lnTo>
                        <a:pt x="10" y="1181"/>
                      </a:lnTo>
                      <a:lnTo>
                        <a:pt x="26" y="1185"/>
                      </a:lnTo>
                      <a:lnTo>
                        <a:pt x="40" y="1145"/>
                      </a:lnTo>
                      <a:lnTo>
                        <a:pt x="40" y="1098"/>
                      </a:lnTo>
                      <a:lnTo>
                        <a:pt x="44" y="1083"/>
                      </a:lnTo>
                      <a:lnTo>
                        <a:pt x="64" y="1067"/>
                      </a:lnTo>
                      <a:lnTo>
                        <a:pt x="94" y="1046"/>
                      </a:lnTo>
                      <a:lnTo>
                        <a:pt x="94" y="1021"/>
                      </a:lnTo>
                      <a:lnTo>
                        <a:pt x="90" y="944"/>
                      </a:lnTo>
                      <a:lnTo>
                        <a:pt x="79" y="934"/>
                      </a:lnTo>
                      <a:lnTo>
                        <a:pt x="79" y="913"/>
                      </a:lnTo>
                      <a:lnTo>
                        <a:pt x="104" y="902"/>
                      </a:lnTo>
                      <a:lnTo>
                        <a:pt x="114" y="892"/>
                      </a:lnTo>
                      <a:lnTo>
                        <a:pt x="99" y="862"/>
                      </a:lnTo>
                      <a:lnTo>
                        <a:pt x="79" y="831"/>
                      </a:lnTo>
                      <a:lnTo>
                        <a:pt x="84" y="796"/>
                      </a:lnTo>
                      <a:lnTo>
                        <a:pt x="90" y="771"/>
                      </a:lnTo>
                      <a:lnTo>
                        <a:pt x="110" y="725"/>
                      </a:lnTo>
                      <a:lnTo>
                        <a:pt x="110" y="705"/>
                      </a:lnTo>
                      <a:lnTo>
                        <a:pt x="110" y="663"/>
                      </a:lnTo>
                      <a:lnTo>
                        <a:pt x="124" y="627"/>
                      </a:lnTo>
                      <a:lnTo>
                        <a:pt x="148" y="606"/>
                      </a:lnTo>
                      <a:lnTo>
                        <a:pt x="174" y="591"/>
                      </a:lnTo>
                      <a:lnTo>
                        <a:pt x="198" y="596"/>
                      </a:lnTo>
                      <a:lnTo>
                        <a:pt x="223" y="606"/>
                      </a:lnTo>
                      <a:lnTo>
                        <a:pt x="232" y="570"/>
                      </a:lnTo>
                      <a:lnTo>
                        <a:pt x="223" y="539"/>
                      </a:lnTo>
                      <a:lnTo>
                        <a:pt x="212" y="518"/>
                      </a:lnTo>
                      <a:lnTo>
                        <a:pt x="208" y="503"/>
                      </a:lnTo>
                      <a:lnTo>
                        <a:pt x="212" y="488"/>
                      </a:lnTo>
                      <a:lnTo>
                        <a:pt x="228" y="482"/>
                      </a:lnTo>
                      <a:lnTo>
                        <a:pt x="232" y="447"/>
                      </a:lnTo>
                      <a:lnTo>
                        <a:pt x="243" y="415"/>
                      </a:lnTo>
                      <a:lnTo>
                        <a:pt x="247" y="390"/>
                      </a:lnTo>
                      <a:lnTo>
                        <a:pt x="247" y="364"/>
                      </a:lnTo>
                      <a:lnTo>
                        <a:pt x="262" y="339"/>
                      </a:lnTo>
                      <a:lnTo>
                        <a:pt x="293" y="318"/>
                      </a:lnTo>
                      <a:lnTo>
                        <a:pt x="313" y="313"/>
                      </a:lnTo>
                      <a:lnTo>
                        <a:pt x="313" y="288"/>
                      </a:lnTo>
                      <a:lnTo>
                        <a:pt x="322" y="271"/>
                      </a:lnTo>
                      <a:lnTo>
                        <a:pt x="342" y="246"/>
                      </a:lnTo>
                      <a:lnTo>
                        <a:pt x="362" y="231"/>
                      </a:lnTo>
                      <a:lnTo>
                        <a:pt x="351" y="186"/>
                      </a:lnTo>
                      <a:lnTo>
                        <a:pt x="389" y="143"/>
                      </a:lnTo>
                      <a:lnTo>
                        <a:pt x="397" y="125"/>
                      </a:lnTo>
                      <a:lnTo>
                        <a:pt x="423" y="119"/>
                      </a:lnTo>
                      <a:lnTo>
                        <a:pt x="441" y="96"/>
                      </a:lnTo>
                      <a:lnTo>
                        <a:pt x="441" y="81"/>
                      </a:lnTo>
                      <a:lnTo>
                        <a:pt x="458" y="62"/>
                      </a:lnTo>
                      <a:lnTo>
                        <a:pt x="490" y="58"/>
                      </a:lnTo>
                      <a:lnTo>
                        <a:pt x="527" y="58"/>
                      </a:lnTo>
                      <a:lnTo>
                        <a:pt x="557" y="29"/>
                      </a:lnTo>
                      <a:lnTo>
                        <a:pt x="551" y="0"/>
                      </a:lnTo>
                      <a:lnTo>
                        <a:pt x="55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cs typeface="+mn-cs"/>
                  </a:endParaRPr>
                </a:p>
              </p:txBody>
            </p:sp>
            <p:sp>
              <p:nvSpPr>
                <p:cNvPr id="1105" name="Freeform 99"/>
                <p:cNvSpPr>
                  <a:spLocks/>
                </p:cNvSpPr>
                <p:nvPr/>
              </p:nvSpPr>
              <p:spPr bwMode="auto">
                <a:xfrm>
                  <a:off x="3342" y="1111"/>
                  <a:ext cx="370" cy="824"/>
                </a:xfrm>
                <a:custGeom>
                  <a:avLst/>
                  <a:gdLst>
                    <a:gd name="T0" fmla="*/ 1 w 740"/>
                    <a:gd name="T1" fmla="*/ 1 h 1647"/>
                    <a:gd name="T2" fmla="*/ 1 w 740"/>
                    <a:gd name="T3" fmla="*/ 1 h 1647"/>
                    <a:gd name="T4" fmla="*/ 1 w 740"/>
                    <a:gd name="T5" fmla="*/ 1 h 1647"/>
                    <a:gd name="T6" fmla="*/ 1 w 740"/>
                    <a:gd name="T7" fmla="*/ 1 h 1647"/>
                    <a:gd name="T8" fmla="*/ 1 w 740"/>
                    <a:gd name="T9" fmla="*/ 1 h 1647"/>
                    <a:gd name="T10" fmla="*/ 1 w 740"/>
                    <a:gd name="T11" fmla="*/ 1 h 1647"/>
                    <a:gd name="T12" fmla="*/ 1 w 740"/>
                    <a:gd name="T13" fmla="*/ 1 h 1647"/>
                    <a:gd name="T14" fmla="*/ 1 w 740"/>
                    <a:gd name="T15" fmla="*/ 1 h 1647"/>
                    <a:gd name="T16" fmla="*/ 1 w 740"/>
                    <a:gd name="T17" fmla="*/ 1 h 1647"/>
                    <a:gd name="T18" fmla="*/ 1 w 740"/>
                    <a:gd name="T19" fmla="*/ 1 h 1647"/>
                    <a:gd name="T20" fmla="*/ 1 w 740"/>
                    <a:gd name="T21" fmla="*/ 1 h 1647"/>
                    <a:gd name="T22" fmla="*/ 1 w 740"/>
                    <a:gd name="T23" fmla="*/ 1 h 1647"/>
                    <a:gd name="T24" fmla="*/ 1 w 740"/>
                    <a:gd name="T25" fmla="*/ 1 h 1647"/>
                    <a:gd name="T26" fmla="*/ 1 w 740"/>
                    <a:gd name="T27" fmla="*/ 1 h 1647"/>
                    <a:gd name="T28" fmla="*/ 1 w 740"/>
                    <a:gd name="T29" fmla="*/ 1 h 1647"/>
                    <a:gd name="T30" fmla="*/ 1 w 740"/>
                    <a:gd name="T31" fmla="*/ 1 h 1647"/>
                    <a:gd name="T32" fmla="*/ 1 w 740"/>
                    <a:gd name="T33" fmla="*/ 1 h 1647"/>
                    <a:gd name="T34" fmla="*/ 1 w 740"/>
                    <a:gd name="T35" fmla="*/ 1 h 1647"/>
                    <a:gd name="T36" fmla="*/ 1 w 740"/>
                    <a:gd name="T37" fmla="*/ 1 h 1647"/>
                    <a:gd name="T38" fmla="*/ 1 w 740"/>
                    <a:gd name="T39" fmla="*/ 1 h 1647"/>
                    <a:gd name="T40" fmla="*/ 1 w 740"/>
                    <a:gd name="T41" fmla="*/ 1 h 1647"/>
                    <a:gd name="T42" fmla="*/ 1 w 740"/>
                    <a:gd name="T43" fmla="*/ 1 h 1647"/>
                    <a:gd name="T44" fmla="*/ 1 w 740"/>
                    <a:gd name="T45" fmla="*/ 1 h 1647"/>
                    <a:gd name="T46" fmla="*/ 1 w 740"/>
                    <a:gd name="T47" fmla="*/ 1 h 1647"/>
                    <a:gd name="T48" fmla="*/ 1 w 740"/>
                    <a:gd name="T49" fmla="*/ 1 h 1647"/>
                    <a:gd name="T50" fmla="*/ 1 w 740"/>
                    <a:gd name="T51" fmla="*/ 1 h 1647"/>
                    <a:gd name="T52" fmla="*/ 1 w 740"/>
                    <a:gd name="T53" fmla="*/ 1 h 1647"/>
                    <a:gd name="T54" fmla="*/ 1 w 740"/>
                    <a:gd name="T55" fmla="*/ 1 h 1647"/>
                    <a:gd name="T56" fmla="*/ 1 w 740"/>
                    <a:gd name="T57" fmla="*/ 1 h 1647"/>
                    <a:gd name="T58" fmla="*/ 1 w 740"/>
                    <a:gd name="T59" fmla="*/ 1 h 1647"/>
                    <a:gd name="T60" fmla="*/ 1 w 740"/>
                    <a:gd name="T61" fmla="*/ 1 h 1647"/>
                    <a:gd name="T62" fmla="*/ 1 w 740"/>
                    <a:gd name="T63" fmla="*/ 1 h 1647"/>
                    <a:gd name="T64" fmla="*/ 1 w 740"/>
                    <a:gd name="T65" fmla="*/ 1 h 1647"/>
                    <a:gd name="T66" fmla="*/ 1 w 740"/>
                    <a:gd name="T67" fmla="*/ 1 h 1647"/>
                    <a:gd name="T68" fmla="*/ 1 w 740"/>
                    <a:gd name="T69" fmla="*/ 1 h 1647"/>
                    <a:gd name="T70" fmla="*/ 1 w 740"/>
                    <a:gd name="T71" fmla="*/ 1 h 1647"/>
                    <a:gd name="T72" fmla="*/ 1 w 740"/>
                    <a:gd name="T73" fmla="*/ 1 h 1647"/>
                    <a:gd name="T74" fmla="*/ 1 w 740"/>
                    <a:gd name="T75" fmla="*/ 1 h 1647"/>
                    <a:gd name="T76" fmla="*/ 1 w 740"/>
                    <a:gd name="T77" fmla="*/ 1 h 1647"/>
                    <a:gd name="T78" fmla="*/ 0 w 740"/>
                    <a:gd name="T79" fmla="*/ 1 h 1647"/>
                    <a:gd name="T80" fmla="*/ 1 w 740"/>
                    <a:gd name="T81" fmla="*/ 1 h 1647"/>
                    <a:gd name="T82" fmla="*/ 1 w 740"/>
                    <a:gd name="T83" fmla="*/ 1 h 1647"/>
                    <a:gd name="T84" fmla="*/ 1 w 740"/>
                    <a:gd name="T85" fmla="*/ 1 h 1647"/>
                    <a:gd name="T86" fmla="*/ 1 w 740"/>
                    <a:gd name="T87" fmla="*/ 1 h 1647"/>
                    <a:gd name="T88" fmla="*/ 1 w 740"/>
                    <a:gd name="T89" fmla="*/ 1 h 1647"/>
                    <a:gd name="T90" fmla="*/ 1 w 740"/>
                    <a:gd name="T91" fmla="*/ 1 h 1647"/>
                    <a:gd name="T92" fmla="*/ 1 w 740"/>
                    <a:gd name="T93" fmla="*/ 1 h 1647"/>
                    <a:gd name="T94" fmla="*/ 1 w 740"/>
                    <a:gd name="T95" fmla="*/ 1 h 1647"/>
                    <a:gd name="T96" fmla="*/ 1 w 740"/>
                    <a:gd name="T97" fmla="*/ 1 h 1647"/>
                    <a:gd name="T98" fmla="*/ 1 w 740"/>
                    <a:gd name="T99" fmla="*/ 1 h 1647"/>
                    <a:gd name="T100" fmla="*/ 1 w 740"/>
                    <a:gd name="T101" fmla="*/ 1 h 1647"/>
                    <a:gd name="T102" fmla="*/ 1 w 740"/>
                    <a:gd name="T103" fmla="*/ 1 h 1647"/>
                    <a:gd name="T104" fmla="*/ 1 w 740"/>
                    <a:gd name="T105" fmla="*/ 1 h 1647"/>
                    <a:gd name="T106" fmla="*/ 1 w 740"/>
                    <a:gd name="T107" fmla="*/ 1 h 1647"/>
                    <a:gd name="T108" fmla="*/ 1 w 740"/>
                    <a:gd name="T109" fmla="*/ 1 h 1647"/>
                    <a:gd name="T110" fmla="*/ 1 w 740"/>
                    <a:gd name="T111" fmla="*/ 1 h 1647"/>
                    <a:gd name="T112" fmla="*/ 1 w 740"/>
                    <a:gd name="T113" fmla="*/ 1 h 1647"/>
                    <a:gd name="T114" fmla="*/ 1 w 740"/>
                    <a:gd name="T115" fmla="*/ 0 h 1647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740"/>
                    <a:gd name="T175" fmla="*/ 0 h 1647"/>
                    <a:gd name="T176" fmla="*/ 740 w 740"/>
                    <a:gd name="T177" fmla="*/ 1647 h 1647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740" h="1647">
                      <a:moveTo>
                        <a:pt x="557" y="0"/>
                      </a:moveTo>
                      <a:lnTo>
                        <a:pt x="566" y="4"/>
                      </a:lnTo>
                      <a:lnTo>
                        <a:pt x="581" y="29"/>
                      </a:lnTo>
                      <a:lnTo>
                        <a:pt x="646" y="96"/>
                      </a:lnTo>
                      <a:lnTo>
                        <a:pt x="655" y="81"/>
                      </a:lnTo>
                      <a:lnTo>
                        <a:pt x="681" y="101"/>
                      </a:lnTo>
                      <a:lnTo>
                        <a:pt x="690" y="122"/>
                      </a:lnTo>
                      <a:lnTo>
                        <a:pt x="690" y="137"/>
                      </a:lnTo>
                      <a:lnTo>
                        <a:pt x="690" y="164"/>
                      </a:lnTo>
                      <a:lnTo>
                        <a:pt x="681" y="179"/>
                      </a:lnTo>
                      <a:lnTo>
                        <a:pt x="700" y="200"/>
                      </a:lnTo>
                      <a:lnTo>
                        <a:pt x="714" y="220"/>
                      </a:lnTo>
                      <a:lnTo>
                        <a:pt x="714" y="236"/>
                      </a:lnTo>
                      <a:lnTo>
                        <a:pt x="714" y="261"/>
                      </a:lnTo>
                      <a:lnTo>
                        <a:pt x="710" y="292"/>
                      </a:lnTo>
                      <a:lnTo>
                        <a:pt x="700" y="303"/>
                      </a:lnTo>
                      <a:lnTo>
                        <a:pt x="714" y="318"/>
                      </a:lnTo>
                      <a:lnTo>
                        <a:pt x="730" y="343"/>
                      </a:lnTo>
                      <a:lnTo>
                        <a:pt x="740" y="370"/>
                      </a:lnTo>
                      <a:lnTo>
                        <a:pt x="740" y="379"/>
                      </a:lnTo>
                      <a:lnTo>
                        <a:pt x="725" y="385"/>
                      </a:lnTo>
                      <a:lnTo>
                        <a:pt x="661" y="385"/>
                      </a:lnTo>
                      <a:lnTo>
                        <a:pt x="646" y="385"/>
                      </a:lnTo>
                      <a:lnTo>
                        <a:pt x="635" y="395"/>
                      </a:lnTo>
                      <a:lnTo>
                        <a:pt x="635" y="415"/>
                      </a:lnTo>
                      <a:lnTo>
                        <a:pt x="626" y="431"/>
                      </a:lnTo>
                      <a:lnTo>
                        <a:pt x="597" y="457"/>
                      </a:lnTo>
                      <a:lnTo>
                        <a:pt x="601" y="478"/>
                      </a:lnTo>
                      <a:lnTo>
                        <a:pt x="597" y="493"/>
                      </a:lnTo>
                      <a:lnTo>
                        <a:pt x="586" y="503"/>
                      </a:lnTo>
                      <a:lnTo>
                        <a:pt x="597" y="535"/>
                      </a:lnTo>
                      <a:lnTo>
                        <a:pt x="601" y="554"/>
                      </a:lnTo>
                      <a:lnTo>
                        <a:pt x="591" y="570"/>
                      </a:lnTo>
                      <a:lnTo>
                        <a:pt x="571" y="586"/>
                      </a:lnTo>
                      <a:lnTo>
                        <a:pt x="566" y="606"/>
                      </a:lnTo>
                      <a:lnTo>
                        <a:pt x="562" y="632"/>
                      </a:lnTo>
                      <a:lnTo>
                        <a:pt x="527" y="648"/>
                      </a:lnTo>
                      <a:lnTo>
                        <a:pt x="507" y="663"/>
                      </a:lnTo>
                      <a:lnTo>
                        <a:pt x="478" y="684"/>
                      </a:lnTo>
                      <a:lnTo>
                        <a:pt x="482" y="699"/>
                      </a:lnTo>
                      <a:lnTo>
                        <a:pt x="458" y="705"/>
                      </a:lnTo>
                      <a:lnTo>
                        <a:pt x="447" y="714"/>
                      </a:lnTo>
                      <a:lnTo>
                        <a:pt x="423" y="750"/>
                      </a:lnTo>
                      <a:lnTo>
                        <a:pt x="403" y="766"/>
                      </a:lnTo>
                      <a:lnTo>
                        <a:pt x="409" y="792"/>
                      </a:lnTo>
                      <a:lnTo>
                        <a:pt x="397" y="799"/>
                      </a:lnTo>
                      <a:lnTo>
                        <a:pt x="386" y="810"/>
                      </a:lnTo>
                      <a:lnTo>
                        <a:pt x="397" y="851"/>
                      </a:lnTo>
                      <a:lnTo>
                        <a:pt x="391" y="877"/>
                      </a:lnTo>
                      <a:lnTo>
                        <a:pt x="366" y="892"/>
                      </a:lnTo>
                      <a:lnTo>
                        <a:pt x="362" y="934"/>
                      </a:lnTo>
                      <a:lnTo>
                        <a:pt x="366" y="985"/>
                      </a:lnTo>
                      <a:lnTo>
                        <a:pt x="377" y="1010"/>
                      </a:lnTo>
                      <a:lnTo>
                        <a:pt x="413" y="1042"/>
                      </a:lnTo>
                      <a:lnTo>
                        <a:pt x="427" y="1073"/>
                      </a:lnTo>
                      <a:lnTo>
                        <a:pt x="443" y="1103"/>
                      </a:lnTo>
                      <a:lnTo>
                        <a:pt x="453" y="1124"/>
                      </a:lnTo>
                      <a:lnTo>
                        <a:pt x="443" y="1145"/>
                      </a:lnTo>
                      <a:lnTo>
                        <a:pt x="423" y="1160"/>
                      </a:lnTo>
                      <a:lnTo>
                        <a:pt x="409" y="1155"/>
                      </a:lnTo>
                      <a:lnTo>
                        <a:pt x="397" y="1140"/>
                      </a:lnTo>
                      <a:lnTo>
                        <a:pt x="377" y="1145"/>
                      </a:lnTo>
                      <a:lnTo>
                        <a:pt x="371" y="1160"/>
                      </a:lnTo>
                      <a:lnTo>
                        <a:pt x="342" y="1160"/>
                      </a:lnTo>
                      <a:lnTo>
                        <a:pt x="297" y="1155"/>
                      </a:lnTo>
                      <a:lnTo>
                        <a:pt x="287" y="1166"/>
                      </a:lnTo>
                      <a:lnTo>
                        <a:pt x="317" y="1181"/>
                      </a:lnTo>
                      <a:lnTo>
                        <a:pt x="357" y="1166"/>
                      </a:lnTo>
                      <a:lnTo>
                        <a:pt x="366" y="1185"/>
                      </a:lnTo>
                      <a:lnTo>
                        <a:pt x="397" y="1191"/>
                      </a:lnTo>
                      <a:lnTo>
                        <a:pt x="418" y="1201"/>
                      </a:lnTo>
                      <a:lnTo>
                        <a:pt x="409" y="1212"/>
                      </a:lnTo>
                      <a:lnTo>
                        <a:pt x="381" y="1206"/>
                      </a:lnTo>
                      <a:lnTo>
                        <a:pt x="377" y="1217"/>
                      </a:lnTo>
                      <a:lnTo>
                        <a:pt x="381" y="1233"/>
                      </a:lnTo>
                      <a:lnTo>
                        <a:pt x="366" y="1254"/>
                      </a:lnTo>
                      <a:lnTo>
                        <a:pt x="342" y="1273"/>
                      </a:lnTo>
                      <a:lnTo>
                        <a:pt x="331" y="1279"/>
                      </a:lnTo>
                      <a:lnTo>
                        <a:pt x="322" y="1284"/>
                      </a:lnTo>
                      <a:lnTo>
                        <a:pt x="327" y="1309"/>
                      </a:lnTo>
                      <a:lnTo>
                        <a:pt x="317" y="1324"/>
                      </a:lnTo>
                      <a:lnTo>
                        <a:pt x="302" y="1356"/>
                      </a:lnTo>
                      <a:lnTo>
                        <a:pt x="307" y="1387"/>
                      </a:lnTo>
                      <a:lnTo>
                        <a:pt x="297" y="1433"/>
                      </a:lnTo>
                      <a:lnTo>
                        <a:pt x="287" y="1454"/>
                      </a:lnTo>
                      <a:lnTo>
                        <a:pt x="287" y="1484"/>
                      </a:lnTo>
                      <a:lnTo>
                        <a:pt x="273" y="1505"/>
                      </a:lnTo>
                      <a:lnTo>
                        <a:pt x="253" y="1541"/>
                      </a:lnTo>
                      <a:lnTo>
                        <a:pt x="247" y="1568"/>
                      </a:lnTo>
                      <a:lnTo>
                        <a:pt x="212" y="1562"/>
                      </a:lnTo>
                      <a:lnTo>
                        <a:pt x="178" y="1562"/>
                      </a:lnTo>
                      <a:lnTo>
                        <a:pt x="174" y="1577"/>
                      </a:lnTo>
                      <a:lnTo>
                        <a:pt x="154" y="1583"/>
                      </a:lnTo>
                      <a:lnTo>
                        <a:pt x="143" y="1589"/>
                      </a:lnTo>
                      <a:lnTo>
                        <a:pt x="148" y="1605"/>
                      </a:lnTo>
                      <a:lnTo>
                        <a:pt x="143" y="1632"/>
                      </a:lnTo>
                      <a:lnTo>
                        <a:pt x="119" y="1647"/>
                      </a:lnTo>
                      <a:lnTo>
                        <a:pt x="104" y="1632"/>
                      </a:lnTo>
                      <a:lnTo>
                        <a:pt x="84" y="1647"/>
                      </a:lnTo>
                      <a:lnTo>
                        <a:pt x="59" y="1647"/>
                      </a:lnTo>
                      <a:lnTo>
                        <a:pt x="50" y="1632"/>
                      </a:lnTo>
                      <a:lnTo>
                        <a:pt x="59" y="1621"/>
                      </a:lnTo>
                      <a:lnTo>
                        <a:pt x="64" y="1593"/>
                      </a:lnTo>
                      <a:lnTo>
                        <a:pt x="44" y="1552"/>
                      </a:lnTo>
                      <a:lnTo>
                        <a:pt x="35" y="1532"/>
                      </a:lnTo>
                      <a:lnTo>
                        <a:pt x="40" y="1520"/>
                      </a:lnTo>
                      <a:lnTo>
                        <a:pt x="50" y="1520"/>
                      </a:lnTo>
                      <a:lnTo>
                        <a:pt x="55" y="1511"/>
                      </a:lnTo>
                      <a:lnTo>
                        <a:pt x="59" y="1500"/>
                      </a:lnTo>
                      <a:lnTo>
                        <a:pt x="64" y="1490"/>
                      </a:lnTo>
                      <a:lnTo>
                        <a:pt x="59" y="1480"/>
                      </a:lnTo>
                      <a:lnTo>
                        <a:pt x="50" y="1459"/>
                      </a:lnTo>
                      <a:lnTo>
                        <a:pt x="30" y="1429"/>
                      </a:lnTo>
                      <a:lnTo>
                        <a:pt x="35" y="1397"/>
                      </a:lnTo>
                      <a:lnTo>
                        <a:pt x="20" y="1372"/>
                      </a:lnTo>
                      <a:lnTo>
                        <a:pt x="6" y="1356"/>
                      </a:lnTo>
                      <a:lnTo>
                        <a:pt x="15" y="1330"/>
                      </a:lnTo>
                      <a:lnTo>
                        <a:pt x="26" y="1279"/>
                      </a:lnTo>
                      <a:lnTo>
                        <a:pt x="6" y="1254"/>
                      </a:lnTo>
                      <a:lnTo>
                        <a:pt x="0" y="1227"/>
                      </a:lnTo>
                      <a:lnTo>
                        <a:pt x="0" y="1212"/>
                      </a:lnTo>
                      <a:lnTo>
                        <a:pt x="10" y="1181"/>
                      </a:lnTo>
                      <a:lnTo>
                        <a:pt x="26" y="1185"/>
                      </a:lnTo>
                      <a:lnTo>
                        <a:pt x="40" y="1145"/>
                      </a:lnTo>
                      <a:lnTo>
                        <a:pt x="40" y="1098"/>
                      </a:lnTo>
                      <a:lnTo>
                        <a:pt x="44" y="1083"/>
                      </a:lnTo>
                      <a:lnTo>
                        <a:pt x="64" y="1067"/>
                      </a:lnTo>
                      <a:lnTo>
                        <a:pt x="94" y="1046"/>
                      </a:lnTo>
                      <a:lnTo>
                        <a:pt x="94" y="1021"/>
                      </a:lnTo>
                      <a:lnTo>
                        <a:pt x="90" y="944"/>
                      </a:lnTo>
                      <a:lnTo>
                        <a:pt x="79" y="934"/>
                      </a:lnTo>
                      <a:lnTo>
                        <a:pt x="79" y="913"/>
                      </a:lnTo>
                      <a:lnTo>
                        <a:pt x="104" y="902"/>
                      </a:lnTo>
                      <a:lnTo>
                        <a:pt x="114" y="892"/>
                      </a:lnTo>
                      <a:lnTo>
                        <a:pt x="99" y="862"/>
                      </a:lnTo>
                      <a:lnTo>
                        <a:pt x="79" y="831"/>
                      </a:lnTo>
                      <a:lnTo>
                        <a:pt x="84" y="796"/>
                      </a:lnTo>
                      <a:lnTo>
                        <a:pt x="90" y="771"/>
                      </a:lnTo>
                      <a:lnTo>
                        <a:pt x="110" y="725"/>
                      </a:lnTo>
                      <a:lnTo>
                        <a:pt x="110" y="705"/>
                      </a:lnTo>
                      <a:lnTo>
                        <a:pt x="110" y="663"/>
                      </a:lnTo>
                      <a:lnTo>
                        <a:pt x="124" y="627"/>
                      </a:lnTo>
                      <a:lnTo>
                        <a:pt x="148" y="606"/>
                      </a:lnTo>
                      <a:lnTo>
                        <a:pt x="174" y="591"/>
                      </a:lnTo>
                      <a:lnTo>
                        <a:pt x="198" y="596"/>
                      </a:lnTo>
                      <a:lnTo>
                        <a:pt x="223" y="606"/>
                      </a:lnTo>
                      <a:lnTo>
                        <a:pt x="232" y="570"/>
                      </a:lnTo>
                      <a:lnTo>
                        <a:pt x="223" y="539"/>
                      </a:lnTo>
                      <a:lnTo>
                        <a:pt x="212" y="518"/>
                      </a:lnTo>
                      <a:lnTo>
                        <a:pt x="208" y="503"/>
                      </a:lnTo>
                      <a:lnTo>
                        <a:pt x="212" y="488"/>
                      </a:lnTo>
                      <a:lnTo>
                        <a:pt x="228" y="482"/>
                      </a:lnTo>
                      <a:lnTo>
                        <a:pt x="232" y="447"/>
                      </a:lnTo>
                      <a:lnTo>
                        <a:pt x="243" y="415"/>
                      </a:lnTo>
                      <a:lnTo>
                        <a:pt x="247" y="390"/>
                      </a:lnTo>
                      <a:lnTo>
                        <a:pt x="247" y="364"/>
                      </a:lnTo>
                      <a:lnTo>
                        <a:pt x="262" y="339"/>
                      </a:lnTo>
                      <a:lnTo>
                        <a:pt x="293" y="318"/>
                      </a:lnTo>
                      <a:lnTo>
                        <a:pt x="313" y="313"/>
                      </a:lnTo>
                      <a:lnTo>
                        <a:pt x="313" y="288"/>
                      </a:lnTo>
                      <a:lnTo>
                        <a:pt x="322" y="271"/>
                      </a:lnTo>
                      <a:lnTo>
                        <a:pt x="342" y="246"/>
                      </a:lnTo>
                      <a:lnTo>
                        <a:pt x="362" y="231"/>
                      </a:lnTo>
                      <a:lnTo>
                        <a:pt x="351" y="186"/>
                      </a:lnTo>
                      <a:lnTo>
                        <a:pt x="389" y="143"/>
                      </a:lnTo>
                      <a:lnTo>
                        <a:pt x="397" y="125"/>
                      </a:lnTo>
                      <a:lnTo>
                        <a:pt x="423" y="119"/>
                      </a:lnTo>
                      <a:lnTo>
                        <a:pt x="441" y="96"/>
                      </a:lnTo>
                      <a:lnTo>
                        <a:pt x="441" y="81"/>
                      </a:lnTo>
                      <a:lnTo>
                        <a:pt x="458" y="62"/>
                      </a:lnTo>
                      <a:lnTo>
                        <a:pt x="490" y="58"/>
                      </a:lnTo>
                      <a:lnTo>
                        <a:pt x="527" y="58"/>
                      </a:lnTo>
                      <a:lnTo>
                        <a:pt x="557" y="29"/>
                      </a:lnTo>
                      <a:lnTo>
                        <a:pt x="551" y="0"/>
                      </a:lnTo>
                    </a:path>
                  </a:pathLst>
                </a:cu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cs typeface="+mn-cs"/>
                  </a:endParaRPr>
                </a:p>
              </p:txBody>
            </p:sp>
          </p:grpSp>
        </p:grpSp>
        <p:grpSp>
          <p:nvGrpSpPr>
            <p:cNvPr id="18" name="Group 100"/>
            <p:cNvGrpSpPr>
              <a:grpSpLocks/>
            </p:cNvGrpSpPr>
            <p:nvPr/>
          </p:nvGrpSpPr>
          <p:grpSpPr bwMode="auto">
            <a:xfrm>
              <a:off x="3376" y="1689"/>
              <a:ext cx="84" cy="96"/>
              <a:chOff x="3376" y="1689"/>
              <a:chExt cx="84" cy="96"/>
            </a:xfrm>
            <a:grpFill/>
          </p:grpSpPr>
          <p:grpSp>
            <p:nvGrpSpPr>
              <p:cNvPr id="19" name="Group 101"/>
              <p:cNvGrpSpPr>
                <a:grpSpLocks/>
              </p:cNvGrpSpPr>
              <p:nvPr/>
            </p:nvGrpSpPr>
            <p:grpSpPr bwMode="auto">
              <a:xfrm>
                <a:off x="3420" y="1717"/>
                <a:ext cx="40" cy="68"/>
                <a:chOff x="3420" y="1717"/>
                <a:chExt cx="40" cy="68"/>
              </a:xfrm>
              <a:grpFill/>
            </p:grpSpPr>
            <p:sp>
              <p:nvSpPr>
                <p:cNvPr id="1099" name="Freeform 102"/>
                <p:cNvSpPr>
                  <a:spLocks/>
                </p:cNvSpPr>
                <p:nvPr/>
              </p:nvSpPr>
              <p:spPr bwMode="auto">
                <a:xfrm>
                  <a:off x="3420" y="1717"/>
                  <a:ext cx="40" cy="68"/>
                </a:xfrm>
                <a:custGeom>
                  <a:avLst/>
                  <a:gdLst>
                    <a:gd name="T0" fmla="*/ 1 w 80"/>
                    <a:gd name="T1" fmla="*/ 0 h 135"/>
                    <a:gd name="T2" fmla="*/ 1 w 80"/>
                    <a:gd name="T3" fmla="*/ 1 h 135"/>
                    <a:gd name="T4" fmla="*/ 1 w 80"/>
                    <a:gd name="T5" fmla="*/ 1 h 135"/>
                    <a:gd name="T6" fmla="*/ 1 w 80"/>
                    <a:gd name="T7" fmla="*/ 1 h 135"/>
                    <a:gd name="T8" fmla="*/ 1 w 80"/>
                    <a:gd name="T9" fmla="*/ 1 h 135"/>
                    <a:gd name="T10" fmla="*/ 1 w 80"/>
                    <a:gd name="T11" fmla="*/ 1 h 135"/>
                    <a:gd name="T12" fmla="*/ 1 w 80"/>
                    <a:gd name="T13" fmla="*/ 1 h 135"/>
                    <a:gd name="T14" fmla="*/ 0 w 80"/>
                    <a:gd name="T15" fmla="*/ 1 h 135"/>
                    <a:gd name="T16" fmla="*/ 1 w 80"/>
                    <a:gd name="T17" fmla="*/ 1 h 135"/>
                    <a:gd name="T18" fmla="*/ 1 w 80"/>
                    <a:gd name="T19" fmla="*/ 1 h 135"/>
                    <a:gd name="T20" fmla="*/ 1 w 80"/>
                    <a:gd name="T21" fmla="*/ 1 h 135"/>
                    <a:gd name="T22" fmla="*/ 1 w 80"/>
                    <a:gd name="T23" fmla="*/ 1 h 135"/>
                    <a:gd name="T24" fmla="*/ 1 w 80"/>
                    <a:gd name="T25" fmla="*/ 1 h 135"/>
                    <a:gd name="T26" fmla="*/ 1 w 80"/>
                    <a:gd name="T27" fmla="*/ 1 h 135"/>
                    <a:gd name="T28" fmla="*/ 1 w 80"/>
                    <a:gd name="T29" fmla="*/ 1 h 135"/>
                    <a:gd name="T30" fmla="*/ 1 w 80"/>
                    <a:gd name="T31" fmla="*/ 0 h 135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80"/>
                    <a:gd name="T49" fmla="*/ 0 h 135"/>
                    <a:gd name="T50" fmla="*/ 80 w 80"/>
                    <a:gd name="T51" fmla="*/ 135 h 135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80" h="135">
                      <a:moveTo>
                        <a:pt x="71" y="0"/>
                      </a:moveTo>
                      <a:lnTo>
                        <a:pt x="71" y="24"/>
                      </a:lnTo>
                      <a:lnTo>
                        <a:pt x="80" y="44"/>
                      </a:lnTo>
                      <a:lnTo>
                        <a:pt x="71" y="68"/>
                      </a:lnTo>
                      <a:lnTo>
                        <a:pt x="58" y="87"/>
                      </a:lnTo>
                      <a:lnTo>
                        <a:pt x="32" y="111"/>
                      </a:lnTo>
                      <a:lnTo>
                        <a:pt x="12" y="135"/>
                      </a:lnTo>
                      <a:lnTo>
                        <a:pt x="0" y="111"/>
                      </a:lnTo>
                      <a:lnTo>
                        <a:pt x="8" y="101"/>
                      </a:lnTo>
                      <a:lnTo>
                        <a:pt x="32" y="75"/>
                      </a:lnTo>
                      <a:lnTo>
                        <a:pt x="31" y="60"/>
                      </a:lnTo>
                      <a:lnTo>
                        <a:pt x="43" y="39"/>
                      </a:lnTo>
                      <a:lnTo>
                        <a:pt x="72" y="12"/>
                      </a:lnTo>
                      <a:lnTo>
                        <a:pt x="72" y="21"/>
                      </a:lnTo>
                      <a:lnTo>
                        <a:pt x="78" y="33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cs typeface="+mn-cs"/>
                  </a:endParaRPr>
                </a:p>
              </p:txBody>
            </p:sp>
            <p:sp>
              <p:nvSpPr>
                <p:cNvPr id="1100" name="Freeform 103"/>
                <p:cNvSpPr>
                  <a:spLocks/>
                </p:cNvSpPr>
                <p:nvPr/>
              </p:nvSpPr>
              <p:spPr bwMode="auto">
                <a:xfrm>
                  <a:off x="3420" y="1717"/>
                  <a:ext cx="40" cy="68"/>
                </a:xfrm>
                <a:custGeom>
                  <a:avLst/>
                  <a:gdLst>
                    <a:gd name="T0" fmla="*/ 1 w 80"/>
                    <a:gd name="T1" fmla="*/ 0 h 135"/>
                    <a:gd name="T2" fmla="*/ 1 w 80"/>
                    <a:gd name="T3" fmla="*/ 1 h 135"/>
                    <a:gd name="T4" fmla="*/ 1 w 80"/>
                    <a:gd name="T5" fmla="*/ 1 h 135"/>
                    <a:gd name="T6" fmla="*/ 1 w 80"/>
                    <a:gd name="T7" fmla="*/ 1 h 135"/>
                    <a:gd name="T8" fmla="*/ 1 w 80"/>
                    <a:gd name="T9" fmla="*/ 1 h 135"/>
                    <a:gd name="T10" fmla="*/ 1 w 80"/>
                    <a:gd name="T11" fmla="*/ 1 h 135"/>
                    <a:gd name="T12" fmla="*/ 1 w 80"/>
                    <a:gd name="T13" fmla="*/ 1 h 135"/>
                    <a:gd name="T14" fmla="*/ 0 w 80"/>
                    <a:gd name="T15" fmla="*/ 1 h 135"/>
                    <a:gd name="T16" fmla="*/ 1 w 80"/>
                    <a:gd name="T17" fmla="*/ 1 h 135"/>
                    <a:gd name="T18" fmla="*/ 1 w 80"/>
                    <a:gd name="T19" fmla="*/ 1 h 135"/>
                    <a:gd name="T20" fmla="*/ 1 w 80"/>
                    <a:gd name="T21" fmla="*/ 1 h 135"/>
                    <a:gd name="T22" fmla="*/ 1 w 80"/>
                    <a:gd name="T23" fmla="*/ 1 h 135"/>
                    <a:gd name="T24" fmla="*/ 1 w 80"/>
                    <a:gd name="T25" fmla="*/ 1 h 135"/>
                    <a:gd name="T26" fmla="*/ 1 w 80"/>
                    <a:gd name="T27" fmla="*/ 1 h 135"/>
                    <a:gd name="T28" fmla="*/ 1 w 80"/>
                    <a:gd name="T29" fmla="*/ 1 h 13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80"/>
                    <a:gd name="T46" fmla="*/ 0 h 135"/>
                    <a:gd name="T47" fmla="*/ 80 w 80"/>
                    <a:gd name="T48" fmla="*/ 135 h 13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80" h="135">
                      <a:moveTo>
                        <a:pt x="71" y="0"/>
                      </a:moveTo>
                      <a:lnTo>
                        <a:pt x="71" y="24"/>
                      </a:lnTo>
                      <a:lnTo>
                        <a:pt x="80" y="44"/>
                      </a:lnTo>
                      <a:lnTo>
                        <a:pt x="71" y="68"/>
                      </a:lnTo>
                      <a:lnTo>
                        <a:pt x="58" y="87"/>
                      </a:lnTo>
                      <a:lnTo>
                        <a:pt x="32" y="111"/>
                      </a:lnTo>
                      <a:lnTo>
                        <a:pt x="12" y="135"/>
                      </a:lnTo>
                      <a:lnTo>
                        <a:pt x="0" y="111"/>
                      </a:lnTo>
                      <a:lnTo>
                        <a:pt x="8" y="101"/>
                      </a:lnTo>
                      <a:lnTo>
                        <a:pt x="32" y="75"/>
                      </a:lnTo>
                      <a:lnTo>
                        <a:pt x="31" y="60"/>
                      </a:lnTo>
                      <a:lnTo>
                        <a:pt x="43" y="39"/>
                      </a:lnTo>
                      <a:lnTo>
                        <a:pt x="72" y="12"/>
                      </a:lnTo>
                      <a:lnTo>
                        <a:pt x="72" y="21"/>
                      </a:lnTo>
                      <a:lnTo>
                        <a:pt x="78" y="33"/>
                      </a:lnTo>
                    </a:path>
                  </a:pathLst>
                </a:cu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cs typeface="+mn-cs"/>
                  </a:endParaRPr>
                </a:p>
              </p:txBody>
            </p:sp>
          </p:grpSp>
          <p:sp>
            <p:nvSpPr>
              <p:cNvPr id="1098" name="Freeform 104"/>
              <p:cNvSpPr>
                <a:spLocks/>
              </p:cNvSpPr>
              <p:nvPr/>
            </p:nvSpPr>
            <p:spPr bwMode="auto">
              <a:xfrm>
                <a:off x="3376" y="1689"/>
                <a:ext cx="50" cy="54"/>
              </a:xfrm>
              <a:custGeom>
                <a:avLst/>
                <a:gdLst>
                  <a:gd name="T0" fmla="*/ 0 w 101"/>
                  <a:gd name="T1" fmla="*/ 0 h 108"/>
                  <a:gd name="T2" fmla="*/ 0 w 101"/>
                  <a:gd name="T3" fmla="*/ 1 h 108"/>
                  <a:gd name="T4" fmla="*/ 0 w 101"/>
                  <a:gd name="T5" fmla="*/ 1 h 108"/>
                  <a:gd name="T6" fmla="*/ 0 w 101"/>
                  <a:gd name="T7" fmla="*/ 1 h 108"/>
                  <a:gd name="T8" fmla="*/ 0 w 101"/>
                  <a:gd name="T9" fmla="*/ 1 h 108"/>
                  <a:gd name="T10" fmla="*/ 0 w 101"/>
                  <a:gd name="T11" fmla="*/ 1 h 108"/>
                  <a:gd name="T12" fmla="*/ 0 w 101"/>
                  <a:gd name="T13" fmla="*/ 1 h 108"/>
                  <a:gd name="T14" fmla="*/ 0 w 101"/>
                  <a:gd name="T15" fmla="*/ 1 h 108"/>
                  <a:gd name="T16" fmla="*/ 0 w 101"/>
                  <a:gd name="T17" fmla="*/ 1 h 108"/>
                  <a:gd name="T18" fmla="*/ 0 w 101"/>
                  <a:gd name="T19" fmla="*/ 1 h 108"/>
                  <a:gd name="T20" fmla="*/ 0 w 101"/>
                  <a:gd name="T21" fmla="*/ 1 h 108"/>
                  <a:gd name="T22" fmla="*/ 0 w 101"/>
                  <a:gd name="T23" fmla="*/ 1 h 108"/>
                  <a:gd name="T24" fmla="*/ 0 w 101"/>
                  <a:gd name="T25" fmla="*/ 1 h 108"/>
                  <a:gd name="T26" fmla="*/ 0 w 101"/>
                  <a:gd name="T27" fmla="*/ 1 h 108"/>
                  <a:gd name="T28" fmla="*/ 0 w 101"/>
                  <a:gd name="T29" fmla="*/ 1 h 108"/>
                  <a:gd name="T30" fmla="*/ 0 w 101"/>
                  <a:gd name="T31" fmla="*/ 1 h 108"/>
                  <a:gd name="T32" fmla="*/ 0 w 101"/>
                  <a:gd name="T33" fmla="*/ 1 h 108"/>
                  <a:gd name="T34" fmla="*/ 0 w 101"/>
                  <a:gd name="T35" fmla="*/ 1 h 108"/>
                  <a:gd name="T36" fmla="*/ 0 w 101"/>
                  <a:gd name="T37" fmla="*/ 1 h 108"/>
                  <a:gd name="T38" fmla="*/ 0 w 101"/>
                  <a:gd name="T39" fmla="*/ 1 h 108"/>
                  <a:gd name="T40" fmla="*/ 0 w 101"/>
                  <a:gd name="T41" fmla="*/ 1 h 108"/>
                  <a:gd name="T42" fmla="*/ 0 w 101"/>
                  <a:gd name="T43" fmla="*/ 1 h 108"/>
                  <a:gd name="T44" fmla="*/ 0 w 101"/>
                  <a:gd name="T45" fmla="*/ 1 h 108"/>
                  <a:gd name="T46" fmla="*/ 0 w 101"/>
                  <a:gd name="T47" fmla="*/ 1 h 108"/>
                  <a:gd name="T48" fmla="*/ 0 w 101"/>
                  <a:gd name="T49" fmla="*/ 1 h 108"/>
                  <a:gd name="T50" fmla="*/ 0 w 101"/>
                  <a:gd name="T51" fmla="*/ 0 h 10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01"/>
                  <a:gd name="T79" fmla="*/ 0 h 108"/>
                  <a:gd name="T80" fmla="*/ 101 w 101"/>
                  <a:gd name="T81" fmla="*/ 108 h 10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01" h="108">
                    <a:moveTo>
                      <a:pt x="79" y="0"/>
                    </a:moveTo>
                    <a:lnTo>
                      <a:pt x="67" y="15"/>
                    </a:lnTo>
                    <a:lnTo>
                      <a:pt x="47" y="12"/>
                    </a:lnTo>
                    <a:lnTo>
                      <a:pt x="35" y="10"/>
                    </a:lnTo>
                    <a:lnTo>
                      <a:pt x="40" y="28"/>
                    </a:lnTo>
                    <a:lnTo>
                      <a:pt x="43" y="42"/>
                    </a:lnTo>
                    <a:lnTo>
                      <a:pt x="44" y="51"/>
                    </a:lnTo>
                    <a:lnTo>
                      <a:pt x="37" y="54"/>
                    </a:lnTo>
                    <a:lnTo>
                      <a:pt x="25" y="49"/>
                    </a:lnTo>
                    <a:lnTo>
                      <a:pt x="25" y="42"/>
                    </a:lnTo>
                    <a:lnTo>
                      <a:pt x="15" y="42"/>
                    </a:lnTo>
                    <a:lnTo>
                      <a:pt x="17" y="54"/>
                    </a:lnTo>
                    <a:lnTo>
                      <a:pt x="12" y="67"/>
                    </a:lnTo>
                    <a:lnTo>
                      <a:pt x="0" y="85"/>
                    </a:lnTo>
                    <a:lnTo>
                      <a:pt x="5" y="100"/>
                    </a:lnTo>
                    <a:lnTo>
                      <a:pt x="17" y="108"/>
                    </a:lnTo>
                    <a:lnTo>
                      <a:pt x="29" y="100"/>
                    </a:lnTo>
                    <a:lnTo>
                      <a:pt x="44" y="90"/>
                    </a:lnTo>
                    <a:lnTo>
                      <a:pt x="72" y="82"/>
                    </a:lnTo>
                    <a:lnTo>
                      <a:pt x="84" y="85"/>
                    </a:lnTo>
                    <a:lnTo>
                      <a:pt x="79" y="67"/>
                    </a:lnTo>
                    <a:lnTo>
                      <a:pt x="89" y="57"/>
                    </a:lnTo>
                    <a:lnTo>
                      <a:pt x="101" y="39"/>
                    </a:lnTo>
                    <a:lnTo>
                      <a:pt x="96" y="28"/>
                    </a:lnTo>
                    <a:lnTo>
                      <a:pt x="87" y="15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</p:grpSp>
      </p:grpSp>
      <p:grpSp>
        <p:nvGrpSpPr>
          <p:cNvPr id="20" name="Group 105"/>
          <p:cNvGrpSpPr>
            <a:grpSpLocks/>
          </p:cNvGrpSpPr>
          <p:nvPr/>
        </p:nvGrpSpPr>
        <p:grpSpPr bwMode="auto">
          <a:xfrm>
            <a:off x="5172075" y="2163763"/>
            <a:ext cx="1069975" cy="1222375"/>
            <a:chOff x="3162" y="979"/>
            <a:chExt cx="674" cy="770"/>
          </a:xfrm>
        </p:grpSpPr>
        <p:grpSp>
          <p:nvGrpSpPr>
            <p:cNvPr id="21" name="Group 106"/>
            <p:cNvGrpSpPr>
              <a:grpSpLocks/>
            </p:cNvGrpSpPr>
            <p:nvPr/>
          </p:nvGrpSpPr>
          <p:grpSpPr bwMode="auto">
            <a:xfrm>
              <a:off x="3162" y="979"/>
              <a:ext cx="674" cy="770"/>
              <a:chOff x="3162" y="979"/>
              <a:chExt cx="674" cy="770"/>
            </a:xfrm>
          </p:grpSpPr>
          <p:sp>
            <p:nvSpPr>
              <p:cNvPr id="13390" name="Freeform 107"/>
              <p:cNvSpPr>
                <a:spLocks/>
              </p:cNvSpPr>
              <p:nvPr/>
            </p:nvSpPr>
            <p:spPr bwMode="auto">
              <a:xfrm>
                <a:off x="3162" y="979"/>
                <a:ext cx="674" cy="770"/>
              </a:xfrm>
              <a:custGeom>
                <a:avLst/>
                <a:gdLst>
                  <a:gd name="T0" fmla="*/ 1 w 1348"/>
                  <a:gd name="T1" fmla="*/ 1 h 1540"/>
                  <a:gd name="T2" fmla="*/ 1 w 1348"/>
                  <a:gd name="T3" fmla="*/ 1 h 1540"/>
                  <a:gd name="T4" fmla="*/ 1 w 1348"/>
                  <a:gd name="T5" fmla="*/ 1 h 1540"/>
                  <a:gd name="T6" fmla="*/ 1 w 1348"/>
                  <a:gd name="T7" fmla="*/ 1 h 1540"/>
                  <a:gd name="T8" fmla="*/ 1 w 1348"/>
                  <a:gd name="T9" fmla="*/ 1 h 1540"/>
                  <a:gd name="T10" fmla="*/ 1 w 1348"/>
                  <a:gd name="T11" fmla="*/ 1 h 1540"/>
                  <a:gd name="T12" fmla="*/ 1 w 1348"/>
                  <a:gd name="T13" fmla="*/ 1 h 1540"/>
                  <a:gd name="T14" fmla="*/ 1 w 1348"/>
                  <a:gd name="T15" fmla="*/ 1 h 1540"/>
                  <a:gd name="T16" fmla="*/ 1 w 1348"/>
                  <a:gd name="T17" fmla="*/ 1 h 1540"/>
                  <a:gd name="T18" fmla="*/ 1 w 1348"/>
                  <a:gd name="T19" fmla="*/ 1 h 1540"/>
                  <a:gd name="T20" fmla="*/ 1 w 1348"/>
                  <a:gd name="T21" fmla="*/ 1 h 1540"/>
                  <a:gd name="T22" fmla="*/ 1 w 1348"/>
                  <a:gd name="T23" fmla="*/ 1 h 1540"/>
                  <a:gd name="T24" fmla="*/ 1 w 1348"/>
                  <a:gd name="T25" fmla="*/ 1 h 1540"/>
                  <a:gd name="T26" fmla="*/ 1 w 1348"/>
                  <a:gd name="T27" fmla="*/ 1 h 1540"/>
                  <a:gd name="T28" fmla="*/ 1 w 1348"/>
                  <a:gd name="T29" fmla="*/ 1 h 1540"/>
                  <a:gd name="T30" fmla="*/ 1 w 1348"/>
                  <a:gd name="T31" fmla="*/ 1 h 1540"/>
                  <a:gd name="T32" fmla="*/ 1 w 1348"/>
                  <a:gd name="T33" fmla="*/ 1 h 1540"/>
                  <a:gd name="T34" fmla="*/ 1 w 1348"/>
                  <a:gd name="T35" fmla="*/ 1 h 1540"/>
                  <a:gd name="T36" fmla="*/ 1 w 1348"/>
                  <a:gd name="T37" fmla="*/ 1 h 1540"/>
                  <a:gd name="T38" fmla="*/ 1 w 1348"/>
                  <a:gd name="T39" fmla="*/ 1 h 1540"/>
                  <a:gd name="T40" fmla="*/ 1 w 1348"/>
                  <a:gd name="T41" fmla="*/ 1 h 1540"/>
                  <a:gd name="T42" fmla="*/ 1 w 1348"/>
                  <a:gd name="T43" fmla="*/ 1 h 1540"/>
                  <a:gd name="T44" fmla="*/ 1 w 1348"/>
                  <a:gd name="T45" fmla="*/ 1 h 1540"/>
                  <a:gd name="T46" fmla="*/ 1 w 1348"/>
                  <a:gd name="T47" fmla="*/ 1 h 1540"/>
                  <a:gd name="T48" fmla="*/ 1 w 1348"/>
                  <a:gd name="T49" fmla="*/ 1 h 1540"/>
                  <a:gd name="T50" fmla="*/ 1 w 1348"/>
                  <a:gd name="T51" fmla="*/ 1 h 1540"/>
                  <a:gd name="T52" fmla="*/ 1 w 1348"/>
                  <a:gd name="T53" fmla="*/ 1 h 1540"/>
                  <a:gd name="T54" fmla="*/ 1 w 1348"/>
                  <a:gd name="T55" fmla="*/ 1 h 1540"/>
                  <a:gd name="T56" fmla="*/ 1 w 1348"/>
                  <a:gd name="T57" fmla="*/ 1 h 1540"/>
                  <a:gd name="T58" fmla="*/ 1 w 1348"/>
                  <a:gd name="T59" fmla="*/ 1 h 1540"/>
                  <a:gd name="T60" fmla="*/ 1 w 1348"/>
                  <a:gd name="T61" fmla="*/ 1 h 1540"/>
                  <a:gd name="T62" fmla="*/ 1 w 1348"/>
                  <a:gd name="T63" fmla="*/ 1 h 1540"/>
                  <a:gd name="T64" fmla="*/ 1 w 1348"/>
                  <a:gd name="T65" fmla="*/ 1 h 1540"/>
                  <a:gd name="T66" fmla="*/ 1 w 1348"/>
                  <a:gd name="T67" fmla="*/ 1 h 1540"/>
                  <a:gd name="T68" fmla="*/ 1 w 1348"/>
                  <a:gd name="T69" fmla="*/ 1 h 1540"/>
                  <a:gd name="T70" fmla="*/ 1 w 1348"/>
                  <a:gd name="T71" fmla="*/ 1 h 1540"/>
                  <a:gd name="T72" fmla="*/ 1 w 1348"/>
                  <a:gd name="T73" fmla="*/ 1 h 1540"/>
                  <a:gd name="T74" fmla="*/ 1 w 1348"/>
                  <a:gd name="T75" fmla="*/ 1 h 1540"/>
                  <a:gd name="T76" fmla="*/ 1 w 1348"/>
                  <a:gd name="T77" fmla="*/ 1 h 1540"/>
                  <a:gd name="T78" fmla="*/ 1 w 1348"/>
                  <a:gd name="T79" fmla="*/ 1 h 1540"/>
                  <a:gd name="T80" fmla="*/ 1 w 1348"/>
                  <a:gd name="T81" fmla="*/ 1 h 1540"/>
                  <a:gd name="T82" fmla="*/ 1 w 1348"/>
                  <a:gd name="T83" fmla="*/ 1 h 1540"/>
                  <a:gd name="T84" fmla="*/ 1 w 1348"/>
                  <a:gd name="T85" fmla="*/ 1 h 1540"/>
                  <a:gd name="T86" fmla="*/ 1 w 1348"/>
                  <a:gd name="T87" fmla="*/ 1 h 1540"/>
                  <a:gd name="T88" fmla="*/ 1 w 1348"/>
                  <a:gd name="T89" fmla="*/ 1 h 1540"/>
                  <a:gd name="T90" fmla="*/ 1 w 1348"/>
                  <a:gd name="T91" fmla="*/ 1 h 1540"/>
                  <a:gd name="T92" fmla="*/ 1 w 1348"/>
                  <a:gd name="T93" fmla="*/ 1 h 1540"/>
                  <a:gd name="T94" fmla="*/ 1 w 1348"/>
                  <a:gd name="T95" fmla="*/ 1 h 1540"/>
                  <a:gd name="T96" fmla="*/ 1 w 1348"/>
                  <a:gd name="T97" fmla="*/ 1 h 1540"/>
                  <a:gd name="T98" fmla="*/ 0 w 1348"/>
                  <a:gd name="T99" fmla="*/ 1 h 1540"/>
                  <a:gd name="T100" fmla="*/ 1 w 1348"/>
                  <a:gd name="T101" fmla="*/ 1 h 1540"/>
                  <a:gd name="T102" fmla="*/ 1 w 1348"/>
                  <a:gd name="T103" fmla="*/ 1 h 1540"/>
                  <a:gd name="T104" fmla="*/ 1 w 1348"/>
                  <a:gd name="T105" fmla="*/ 1 h 1540"/>
                  <a:gd name="T106" fmla="*/ 1 w 1348"/>
                  <a:gd name="T107" fmla="*/ 1 h 154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348"/>
                  <a:gd name="T163" fmla="*/ 0 h 1540"/>
                  <a:gd name="T164" fmla="*/ 1348 w 1348"/>
                  <a:gd name="T165" fmla="*/ 1540 h 154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348" h="1540">
                    <a:moveTo>
                      <a:pt x="362" y="1450"/>
                    </a:moveTo>
                    <a:lnTo>
                      <a:pt x="366" y="1447"/>
                    </a:lnTo>
                    <a:lnTo>
                      <a:pt x="380" y="1443"/>
                    </a:lnTo>
                    <a:lnTo>
                      <a:pt x="391" y="1426"/>
                    </a:lnTo>
                    <a:lnTo>
                      <a:pt x="396" y="1407"/>
                    </a:lnTo>
                    <a:lnTo>
                      <a:pt x="400" y="1396"/>
                    </a:lnTo>
                    <a:lnTo>
                      <a:pt x="396" y="1365"/>
                    </a:lnTo>
                    <a:lnTo>
                      <a:pt x="400" y="1344"/>
                    </a:lnTo>
                    <a:lnTo>
                      <a:pt x="415" y="1335"/>
                    </a:lnTo>
                    <a:lnTo>
                      <a:pt x="450" y="1319"/>
                    </a:lnTo>
                    <a:lnTo>
                      <a:pt x="455" y="1303"/>
                    </a:lnTo>
                    <a:lnTo>
                      <a:pt x="450" y="1251"/>
                    </a:lnTo>
                    <a:lnTo>
                      <a:pt x="446" y="1242"/>
                    </a:lnTo>
                    <a:lnTo>
                      <a:pt x="446" y="1211"/>
                    </a:lnTo>
                    <a:lnTo>
                      <a:pt x="435" y="1200"/>
                    </a:lnTo>
                    <a:lnTo>
                      <a:pt x="440" y="1175"/>
                    </a:lnTo>
                    <a:lnTo>
                      <a:pt x="450" y="1175"/>
                    </a:lnTo>
                    <a:lnTo>
                      <a:pt x="475" y="1160"/>
                    </a:lnTo>
                    <a:lnTo>
                      <a:pt x="455" y="1112"/>
                    </a:lnTo>
                    <a:lnTo>
                      <a:pt x="446" y="1097"/>
                    </a:lnTo>
                    <a:lnTo>
                      <a:pt x="446" y="1093"/>
                    </a:lnTo>
                    <a:lnTo>
                      <a:pt x="446" y="1054"/>
                    </a:lnTo>
                    <a:lnTo>
                      <a:pt x="460" y="1023"/>
                    </a:lnTo>
                    <a:lnTo>
                      <a:pt x="464" y="991"/>
                    </a:lnTo>
                    <a:lnTo>
                      <a:pt x="470" y="955"/>
                    </a:lnTo>
                    <a:lnTo>
                      <a:pt x="464" y="925"/>
                    </a:lnTo>
                    <a:lnTo>
                      <a:pt x="475" y="904"/>
                    </a:lnTo>
                    <a:lnTo>
                      <a:pt x="480" y="889"/>
                    </a:lnTo>
                    <a:lnTo>
                      <a:pt x="510" y="868"/>
                    </a:lnTo>
                    <a:lnTo>
                      <a:pt x="539" y="858"/>
                    </a:lnTo>
                    <a:lnTo>
                      <a:pt x="564" y="868"/>
                    </a:lnTo>
                    <a:lnTo>
                      <a:pt x="574" y="873"/>
                    </a:lnTo>
                    <a:lnTo>
                      <a:pt x="588" y="852"/>
                    </a:lnTo>
                    <a:lnTo>
                      <a:pt x="588" y="827"/>
                    </a:lnTo>
                    <a:lnTo>
                      <a:pt x="574" y="780"/>
                    </a:lnTo>
                    <a:lnTo>
                      <a:pt x="568" y="761"/>
                    </a:lnTo>
                    <a:lnTo>
                      <a:pt x="574" y="750"/>
                    </a:lnTo>
                    <a:lnTo>
                      <a:pt x="583" y="750"/>
                    </a:lnTo>
                    <a:lnTo>
                      <a:pt x="594" y="734"/>
                    </a:lnTo>
                    <a:lnTo>
                      <a:pt x="599" y="704"/>
                    </a:lnTo>
                    <a:lnTo>
                      <a:pt x="603" y="662"/>
                    </a:lnTo>
                    <a:lnTo>
                      <a:pt x="608" y="622"/>
                    </a:lnTo>
                    <a:lnTo>
                      <a:pt x="623" y="605"/>
                    </a:lnTo>
                    <a:lnTo>
                      <a:pt x="653" y="586"/>
                    </a:lnTo>
                    <a:lnTo>
                      <a:pt x="673" y="574"/>
                    </a:lnTo>
                    <a:lnTo>
                      <a:pt x="678" y="544"/>
                    </a:lnTo>
                    <a:lnTo>
                      <a:pt x="687" y="523"/>
                    </a:lnTo>
                    <a:lnTo>
                      <a:pt x="713" y="502"/>
                    </a:lnTo>
                    <a:lnTo>
                      <a:pt x="718" y="487"/>
                    </a:lnTo>
                    <a:lnTo>
                      <a:pt x="713" y="472"/>
                    </a:lnTo>
                    <a:lnTo>
                      <a:pt x="713" y="451"/>
                    </a:lnTo>
                    <a:lnTo>
                      <a:pt x="733" y="435"/>
                    </a:lnTo>
                    <a:lnTo>
                      <a:pt x="757" y="390"/>
                    </a:lnTo>
                    <a:lnTo>
                      <a:pt x="774" y="394"/>
                    </a:lnTo>
                    <a:lnTo>
                      <a:pt x="803" y="369"/>
                    </a:lnTo>
                    <a:lnTo>
                      <a:pt x="799" y="348"/>
                    </a:lnTo>
                    <a:lnTo>
                      <a:pt x="818" y="327"/>
                    </a:lnTo>
                    <a:lnTo>
                      <a:pt x="829" y="333"/>
                    </a:lnTo>
                    <a:lnTo>
                      <a:pt x="849" y="327"/>
                    </a:lnTo>
                    <a:lnTo>
                      <a:pt x="878" y="333"/>
                    </a:lnTo>
                    <a:lnTo>
                      <a:pt x="917" y="296"/>
                    </a:lnTo>
                    <a:lnTo>
                      <a:pt x="913" y="276"/>
                    </a:lnTo>
                    <a:lnTo>
                      <a:pt x="917" y="266"/>
                    </a:lnTo>
                    <a:lnTo>
                      <a:pt x="907" y="262"/>
                    </a:lnTo>
                    <a:lnTo>
                      <a:pt x="927" y="242"/>
                    </a:lnTo>
                    <a:lnTo>
                      <a:pt x="957" y="238"/>
                    </a:lnTo>
                    <a:lnTo>
                      <a:pt x="977" y="266"/>
                    </a:lnTo>
                    <a:lnTo>
                      <a:pt x="1011" y="306"/>
                    </a:lnTo>
                    <a:lnTo>
                      <a:pt x="1026" y="306"/>
                    </a:lnTo>
                    <a:lnTo>
                      <a:pt x="1046" y="291"/>
                    </a:lnTo>
                    <a:lnTo>
                      <a:pt x="1061" y="287"/>
                    </a:lnTo>
                    <a:lnTo>
                      <a:pt x="1070" y="291"/>
                    </a:lnTo>
                    <a:lnTo>
                      <a:pt x="1086" y="306"/>
                    </a:lnTo>
                    <a:lnTo>
                      <a:pt x="1105" y="312"/>
                    </a:lnTo>
                    <a:lnTo>
                      <a:pt x="1110" y="306"/>
                    </a:lnTo>
                    <a:lnTo>
                      <a:pt x="1120" y="287"/>
                    </a:lnTo>
                    <a:lnTo>
                      <a:pt x="1125" y="276"/>
                    </a:lnTo>
                    <a:lnTo>
                      <a:pt x="1145" y="242"/>
                    </a:lnTo>
                    <a:lnTo>
                      <a:pt x="1150" y="238"/>
                    </a:lnTo>
                    <a:lnTo>
                      <a:pt x="1145" y="185"/>
                    </a:lnTo>
                    <a:lnTo>
                      <a:pt x="1170" y="160"/>
                    </a:lnTo>
                    <a:lnTo>
                      <a:pt x="1180" y="166"/>
                    </a:lnTo>
                    <a:lnTo>
                      <a:pt x="1209" y="134"/>
                    </a:lnTo>
                    <a:lnTo>
                      <a:pt x="1234" y="166"/>
                    </a:lnTo>
                    <a:lnTo>
                      <a:pt x="1244" y="176"/>
                    </a:lnTo>
                    <a:lnTo>
                      <a:pt x="1258" y="170"/>
                    </a:lnTo>
                    <a:lnTo>
                      <a:pt x="1269" y="185"/>
                    </a:lnTo>
                    <a:lnTo>
                      <a:pt x="1269" y="196"/>
                    </a:lnTo>
                    <a:lnTo>
                      <a:pt x="1278" y="206"/>
                    </a:lnTo>
                    <a:lnTo>
                      <a:pt x="1278" y="221"/>
                    </a:lnTo>
                    <a:lnTo>
                      <a:pt x="1293" y="202"/>
                    </a:lnTo>
                    <a:lnTo>
                      <a:pt x="1318" y="181"/>
                    </a:lnTo>
                    <a:lnTo>
                      <a:pt x="1333" y="149"/>
                    </a:lnTo>
                    <a:lnTo>
                      <a:pt x="1322" y="145"/>
                    </a:lnTo>
                    <a:lnTo>
                      <a:pt x="1308" y="160"/>
                    </a:lnTo>
                    <a:lnTo>
                      <a:pt x="1304" y="134"/>
                    </a:lnTo>
                    <a:lnTo>
                      <a:pt x="1293" y="130"/>
                    </a:lnTo>
                    <a:lnTo>
                      <a:pt x="1289" y="114"/>
                    </a:lnTo>
                    <a:lnTo>
                      <a:pt x="1328" y="82"/>
                    </a:lnTo>
                    <a:lnTo>
                      <a:pt x="1342" y="88"/>
                    </a:lnTo>
                    <a:lnTo>
                      <a:pt x="1348" y="67"/>
                    </a:lnTo>
                    <a:lnTo>
                      <a:pt x="1338" y="62"/>
                    </a:lnTo>
                    <a:lnTo>
                      <a:pt x="1313" y="52"/>
                    </a:lnTo>
                    <a:lnTo>
                      <a:pt x="1298" y="46"/>
                    </a:lnTo>
                    <a:lnTo>
                      <a:pt x="1278" y="27"/>
                    </a:lnTo>
                    <a:lnTo>
                      <a:pt x="1258" y="21"/>
                    </a:lnTo>
                    <a:lnTo>
                      <a:pt x="1238" y="42"/>
                    </a:lnTo>
                    <a:lnTo>
                      <a:pt x="1229" y="57"/>
                    </a:lnTo>
                    <a:lnTo>
                      <a:pt x="1209" y="42"/>
                    </a:lnTo>
                    <a:lnTo>
                      <a:pt x="1220" y="31"/>
                    </a:lnTo>
                    <a:lnTo>
                      <a:pt x="1224" y="6"/>
                    </a:lnTo>
                    <a:lnTo>
                      <a:pt x="1220" y="0"/>
                    </a:lnTo>
                    <a:lnTo>
                      <a:pt x="1194" y="0"/>
                    </a:lnTo>
                    <a:lnTo>
                      <a:pt x="1189" y="10"/>
                    </a:lnTo>
                    <a:lnTo>
                      <a:pt x="1185" y="27"/>
                    </a:lnTo>
                    <a:lnTo>
                      <a:pt x="1189" y="42"/>
                    </a:lnTo>
                    <a:lnTo>
                      <a:pt x="1170" y="62"/>
                    </a:lnTo>
                    <a:lnTo>
                      <a:pt x="1154" y="31"/>
                    </a:lnTo>
                    <a:lnTo>
                      <a:pt x="1140" y="37"/>
                    </a:lnTo>
                    <a:lnTo>
                      <a:pt x="1136" y="62"/>
                    </a:lnTo>
                    <a:lnTo>
                      <a:pt x="1125" y="98"/>
                    </a:lnTo>
                    <a:lnTo>
                      <a:pt x="1101" y="124"/>
                    </a:lnTo>
                    <a:lnTo>
                      <a:pt x="1086" y="94"/>
                    </a:lnTo>
                    <a:lnTo>
                      <a:pt x="1110" y="73"/>
                    </a:lnTo>
                    <a:lnTo>
                      <a:pt x="1116" y="42"/>
                    </a:lnTo>
                    <a:lnTo>
                      <a:pt x="1101" y="42"/>
                    </a:lnTo>
                    <a:lnTo>
                      <a:pt x="1076" y="42"/>
                    </a:lnTo>
                    <a:lnTo>
                      <a:pt x="1056" y="73"/>
                    </a:lnTo>
                    <a:lnTo>
                      <a:pt x="1031" y="114"/>
                    </a:lnTo>
                    <a:lnTo>
                      <a:pt x="1041" y="134"/>
                    </a:lnTo>
                    <a:lnTo>
                      <a:pt x="1026" y="145"/>
                    </a:lnTo>
                    <a:lnTo>
                      <a:pt x="1006" y="130"/>
                    </a:lnTo>
                    <a:lnTo>
                      <a:pt x="986" y="139"/>
                    </a:lnTo>
                    <a:lnTo>
                      <a:pt x="991" y="160"/>
                    </a:lnTo>
                    <a:lnTo>
                      <a:pt x="967" y="160"/>
                    </a:lnTo>
                    <a:lnTo>
                      <a:pt x="951" y="166"/>
                    </a:lnTo>
                    <a:lnTo>
                      <a:pt x="933" y="191"/>
                    </a:lnTo>
                    <a:lnTo>
                      <a:pt x="907" y="185"/>
                    </a:lnTo>
                    <a:lnTo>
                      <a:pt x="907" y="202"/>
                    </a:lnTo>
                    <a:lnTo>
                      <a:pt x="887" y="185"/>
                    </a:lnTo>
                    <a:lnTo>
                      <a:pt x="863" y="196"/>
                    </a:lnTo>
                    <a:lnTo>
                      <a:pt x="858" y="217"/>
                    </a:lnTo>
                    <a:lnTo>
                      <a:pt x="838" y="221"/>
                    </a:lnTo>
                    <a:lnTo>
                      <a:pt x="823" y="202"/>
                    </a:lnTo>
                    <a:lnTo>
                      <a:pt x="794" y="206"/>
                    </a:lnTo>
                    <a:lnTo>
                      <a:pt x="765" y="217"/>
                    </a:lnTo>
                    <a:lnTo>
                      <a:pt x="765" y="248"/>
                    </a:lnTo>
                    <a:lnTo>
                      <a:pt x="783" y="253"/>
                    </a:lnTo>
                    <a:lnTo>
                      <a:pt x="783" y="262"/>
                    </a:lnTo>
                    <a:lnTo>
                      <a:pt x="783" y="281"/>
                    </a:lnTo>
                    <a:lnTo>
                      <a:pt x="769" y="276"/>
                    </a:lnTo>
                    <a:lnTo>
                      <a:pt x="751" y="287"/>
                    </a:lnTo>
                    <a:lnTo>
                      <a:pt x="757" y="306"/>
                    </a:lnTo>
                    <a:lnTo>
                      <a:pt x="774" y="323"/>
                    </a:lnTo>
                    <a:lnTo>
                      <a:pt x="774" y="348"/>
                    </a:lnTo>
                    <a:lnTo>
                      <a:pt x="757" y="338"/>
                    </a:lnTo>
                    <a:lnTo>
                      <a:pt x="742" y="342"/>
                    </a:lnTo>
                    <a:lnTo>
                      <a:pt x="742" y="363"/>
                    </a:lnTo>
                    <a:lnTo>
                      <a:pt x="718" y="363"/>
                    </a:lnTo>
                    <a:lnTo>
                      <a:pt x="698" y="363"/>
                    </a:lnTo>
                    <a:lnTo>
                      <a:pt x="693" y="378"/>
                    </a:lnTo>
                    <a:lnTo>
                      <a:pt x="687" y="390"/>
                    </a:lnTo>
                    <a:lnTo>
                      <a:pt x="673" y="394"/>
                    </a:lnTo>
                    <a:lnTo>
                      <a:pt x="667" y="405"/>
                    </a:lnTo>
                    <a:lnTo>
                      <a:pt x="673" y="420"/>
                    </a:lnTo>
                    <a:lnTo>
                      <a:pt x="643" y="430"/>
                    </a:lnTo>
                    <a:lnTo>
                      <a:pt x="663" y="451"/>
                    </a:lnTo>
                    <a:lnTo>
                      <a:pt x="667" y="462"/>
                    </a:lnTo>
                    <a:lnTo>
                      <a:pt x="649" y="477"/>
                    </a:lnTo>
                    <a:lnTo>
                      <a:pt x="614" y="502"/>
                    </a:lnTo>
                    <a:lnTo>
                      <a:pt x="588" y="523"/>
                    </a:lnTo>
                    <a:lnTo>
                      <a:pt x="574" y="554"/>
                    </a:lnTo>
                    <a:lnTo>
                      <a:pt x="548" y="574"/>
                    </a:lnTo>
                    <a:lnTo>
                      <a:pt x="548" y="590"/>
                    </a:lnTo>
                    <a:lnTo>
                      <a:pt x="554" y="605"/>
                    </a:lnTo>
                    <a:lnTo>
                      <a:pt x="534" y="622"/>
                    </a:lnTo>
                    <a:lnTo>
                      <a:pt x="539" y="641"/>
                    </a:lnTo>
                    <a:lnTo>
                      <a:pt x="519" y="677"/>
                    </a:lnTo>
                    <a:lnTo>
                      <a:pt x="504" y="683"/>
                    </a:lnTo>
                    <a:lnTo>
                      <a:pt x="504" y="709"/>
                    </a:lnTo>
                    <a:lnTo>
                      <a:pt x="515" y="725"/>
                    </a:lnTo>
                    <a:lnTo>
                      <a:pt x="499" y="740"/>
                    </a:lnTo>
                    <a:lnTo>
                      <a:pt x="490" y="729"/>
                    </a:lnTo>
                    <a:lnTo>
                      <a:pt x="470" y="740"/>
                    </a:lnTo>
                    <a:lnTo>
                      <a:pt x="475" y="770"/>
                    </a:lnTo>
                    <a:lnTo>
                      <a:pt x="455" y="780"/>
                    </a:lnTo>
                    <a:lnTo>
                      <a:pt x="426" y="786"/>
                    </a:lnTo>
                    <a:lnTo>
                      <a:pt x="406" y="812"/>
                    </a:lnTo>
                    <a:lnTo>
                      <a:pt x="400" y="837"/>
                    </a:lnTo>
                    <a:lnTo>
                      <a:pt x="380" y="858"/>
                    </a:lnTo>
                    <a:lnTo>
                      <a:pt x="380" y="873"/>
                    </a:lnTo>
                    <a:lnTo>
                      <a:pt x="406" y="852"/>
                    </a:lnTo>
                    <a:lnTo>
                      <a:pt x="435" y="832"/>
                    </a:lnTo>
                    <a:lnTo>
                      <a:pt x="446" y="837"/>
                    </a:lnTo>
                    <a:lnTo>
                      <a:pt x="435" y="868"/>
                    </a:lnTo>
                    <a:lnTo>
                      <a:pt x="411" y="884"/>
                    </a:lnTo>
                    <a:lnTo>
                      <a:pt x="386" y="879"/>
                    </a:lnTo>
                    <a:lnTo>
                      <a:pt x="391" y="900"/>
                    </a:lnTo>
                    <a:lnTo>
                      <a:pt x="356" y="915"/>
                    </a:lnTo>
                    <a:lnTo>
                      <a:pt x="351" y="884"/>
                    </a:lnTo>
                    <a:lnTo>
                      <a:pt x="336" y="873"/>
                    </a:lnTo>
                    <a:lnTo>
                      <a:pt x="316" y="904"/>
                    </a:lnTo>
                    <a:lnTo>
                      <a:pt x="296" y="904"/>
                    </a:lnTo>
                    <a:lnTo>
                      <a:pt x="275" y="909"/>
                    </a:lnTo>
                    <a:lnTo>
                      <a:pt x="272" y="936"/>
                    </a:lnTo>
                    <a:lnTo>
                      <a:pt x="262" y="940"/>
                    </a:lnTo>
                    <a:lnTo>
                      <a:pt x="262" y="954"/>
                    </a:lnTo>
                    <a:lnTo>
                      <a:pt x="250" y="948"/>
                    </a:lnTo>
                    <a:lnTo>
                      <a:pt x="232" y="937"/>
                    </a:lnTo>
                    <a:lnTo>
                      <a:pt x="206" y="940"/>
                    </a:lnTo>
                    <a:lnTo>
                      <a:pt x="206" y="955"/>
                    </a:lnTo>
                    <a:lnTo>
                      <a:pt x="208" y="969"/>
                    </a:lnTo>
                    <a:lnTo>
                      <a:pt x="198" y="973"/>
                    </a:lnTo>
                    <a:lnTo>
                      <a:pt x="174" y="961"/>
                    </a:lnTo>
                    <a:lnTo>
                      <a:pt x="151" y="979"/>
                    </a:lnTo>
                    <a:lnTo>
                      <a:pt x="156" y="994"/>
                    </a:lnTo>
                    <a:lnTo>
                      <a:pt x="153" y="1005"/>
                    </a:lnTo>
                    <a:lnTo>
                      <a:pt x="131" y="994"/>
                    </a:lnTo>
                    <a:lnTo>
                      <a:pt x="124" y="1008"/>
                    </a:lnTo>
                    <a:lnTo>
                      <a:pt x="116" y="1018"/>
                    </a:lnTo>
                    <a:lnTo>
                      <a:pt x="89" y="1012"/>
                    </a:lnTo>
                    <a:lnTo>
                      <a:pt x="75" y="1015"/>
                    </a:lnTo>
                    <a:lnTo>
                      <a:pt x="72" y="1036"/>
                    </a:lnTo>
                    <a:lnTo>
                      <a:pt x="61" y="1041"/>
                    </a:lnTo>
                    <a:lnTo>
                      <a:pt x="47" y="1064"/>
                    </a:lnTo>
                    <a:lnTo>
                      <a:pt x="49" y="1093"/>
                    </a:lnTo>
                    <a:lnTo>
                      <a:pt x="44" y="1133"/>
                    </a:lnTo>
                    <a:lnTo>
                      <a:pt x="37" y="1175"/>
                    </a:lnTo>
                    <a:lnTo>
                      <a:pt x="32" y="1214"/>
                    </a:lnTo>
                    <a:lnTo>
                      <a:pt x="27" y="1233"/>
                    </a:lnTo>
                    <a:lnTo>
                      <a:pt x="40" y="1251"/>
                    </a:lnTo>
                    <a:lnTo>
                      <a:pt x="61" y="1236"/>
                    </a:lnTo>
                    <a:lnTo>
                      <a:pt x="76" y="1244"/>
                    </a:lnTo>
                    <a:lnTo>
                      <a:pt x="76" y="1260"/>
                    </a:lnTo>
                    <a:lnTo>
                      <a:pt x="55" y="1272"/>
                    </a:lnTo>
                    <a:lnTo>
                      <a:pt x="52" y="1299"/>
                    </a:lnTo>
                    <a:lnTo>
                      <a:pt x="47" y="1311"/>
                    </a:lnTo>
                    <a:lnTo>
                      <a:pt x="25" y="1308"/>
                    </a:lnTo>
                    <a:lnTo>
                      <a:pt x="17" y="1339"/>
                    </a:lnTo>
                    <a:lnTo>
                      <a:pt x="27" y="1347"/>
                    </a:lnTo>
                    <a:lnTo>
                      <a:pt x="47" y="1342"/>
                    </a:lnTo>
                    <a:lnTo>
                      <a:pt x="57" y="1356"/>
                    </a:lnTo>
                    <a:lnTo>
                      <a:pt x="59" y="1363"/>
                    </a:lnTo>
                    <a:lnTo>
                      <a:pt x="43" y="1374"/>
                    </a:lnTo>
                    <a:lnTo>
                      <a:pt x="44" y="1392"/>
                    </a:lnTo>
                    <a:lnTo>
                      <a:pt x="25" y="1396"/>
                    </a:lnTo>
                    <a:lnTo>
                      <a:pt x="12" y="1386"/>
                    </a:lnTo>
                    <a:lnTo>
                      <a:pt x="15" y="1411"/>
                    </a:lnTo>
                    <a:lnTo>
                      <a:pt x="12" y="1429"/>
                    </a:lnTo>
                    <a:lnTo>
                      <a:pt x="0" y="1429"/>
                    </a:lnTo>
                    <a:lnTo>
                      <a:pt x="29" y="1461"/>
                    </a:lnTo>
                    <a:lnTo>
                      <a:pt x="44" y="1479"/>
                    </a:lnTo>
                    <a:lnTo>
                      <a:pt x="52" y="1504"/>
                    </a:lnTo>
                    <a:lnTo>
                      <a:pt x="81" y="1522"/>
                    </a:lnTo>
                    <a:lnTo>
                      <a:pt x="113" y="1540"/>
                    </a:lnTo>
                    <a:lnTo>
                      <a:pt x="144" y="1540"/>
                    </a:lnTo>
                    <a:lnTo>
                      <a:pt x="188" y="1510"/>
                    </a:lnTo>
                    <a:lnTo>
                      <a:pt x="232" y="1476"/>
                    </a:lnTo>
                    <a:lnTo>
                      <a:pt x="272" y="1420"/>
                    </a:lnTo>
                    <a:lnTo>
                      <a:pt x="279" y="1414"/>
                    </a:lnTo>
                    <a:lnTo>
                      <a:pt x="290" y="1432"/>
                    </a:lnTo>
                    <a:lnTo>
                      <a:pt x="310" y="1420"/>
                    </a:lnTo>
                    <a:lnTo>
                      <a:pt x="316" y="1399"/>
                    </a:lnTo>
                    <a:lnTo>
                      <a:pt x="319" y="1374"/>
                    </a:lnTo>
                    <a:lnTo>
                      <a:pt x="339" y="1342"/>
                    </a:lnTo>
                    <a:lnTo>
                      <a:pt x="331" y="1378"/>
                    </a:lnTo>
                    <a:lnTo>
                      <a:pt x="342" y="1383"/>
                    </a:lnTo>
                    <a:lnTo>
                      <a:pt x="336" y="1399"/>
                    </a:lnTo>
                    <a:lnTo>
                      <a:pt x="342" y="1426"/>
                    </a:lnTo>
                    <a:lnTo>
                      <a:pt x="351" y="1450"/>
                    </a:lnTo>
                    <a:lnTo>
                      <a:pt x="363" y="1443"/>
                    </a:lnTo>
                    <a:lnTo>
                      <a:pt x="362" y="145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91" name="Freeform 108"/>
              <p:cNvSpPr>
                <a:spLocks/>
              </p:cNvSpPr>
              <p:nvPr/>
            </p:nvSpPr>
            <p:spPr bwMode="auto">
              <a:xfrm>
                <a:off x="3162" y="979"/>
                <a:ext cx="674" cy="770"/>
              </a:xfrm>
              <a:custGeom>
                <a:avLst/>
                <a:gdLst>
                  <a:gd name="T0" fmla="*/ 1 w 1348"/>
                  <a:gd name="T1" fmla="*/ 1 h 1540"/>
                  <a:gd name="T2" fmla="*/ 1 w 1348"/>
                  <a:gd name="T3" fmla="*/ 1 h 1540"/>
                  <a:gd name="T4" fmla="*/ 1 w 1348"/>
                  <a:gd name="T5" fmla="*/ 1 h 1540"/>
                  <a:gd name="T6" fmla="*/ 1 w 1348"/>
                  <a:gd name="T7" fmla="*/ 1 h 1540"/>
                  <a:gd name="T8" fmla="*/ 1 w 1348"/>
                  <a:gd name="T9" fmla="*/ 1 h 1540"/>
                  <a:gd name="T10" fmla="*/ 1 w 1348"/>
                  <a:gd name="T11" fmla="*/ 1 h 1540"/>
                  <a:gd name="T12" fmla="*/ 1 w 1348"/>
                  <a:gd name="T13" fmla="*/ 1 h 1540"/>
                  <a:gd name="T14" fmla="*/ 1 w 1348"/>
                  <a:gd name="T15" fmla="*/ 1 h 1540"/>
                  <a:gd name="T16" fmla="*/ 1 w 1348"/>
                  <a:gd name="T17" fmla="*/ 1 h 1540"/>
                  <a:gd name="T18" fmla="*/ 1 w 1348"/>
                  <a:gd name="T19" fmla="*/ 1 h 1540"/>
                  <a:gd name="T20" fmla="*/ 1 w 1348"/>
                  <a:gd name="T21" fmla="*/ 1 h 1540"/>
                  <a:gd name="T22" fmla="*/ 1 w 1348"/>
                  <a:gd name="T23" fmla="*/ 1 h 1540"/>
                  <a:gd name="T24" fmla="*/ 1 w 1348"/>
                  <a:gd name="T25" fmla="*/ 1 h 1540"/>
                  <a:gd name="T26" fmla="*/ 1 w 1348"/>
                  <a:gd name="T27" fmla="*/ 1 h 1540"/>
                  <a:gd name="T28" fmla="*/ 1 w 1348"/>
                  <a:gd name="T29" fmla="*/ 1 h 1540"/>
                  <a:gd name="T30" fmla="*/ 1 w 1348"/>
                  <a:gd name="T31" fmla="*/ 1 h 1540"/>
                  <a:gd name="T32" fmla="*/ 1 w 1348"/>
                  <a:gd name="T33" fmla="*/ 1 h 1540"/>
                  <a:gd name="T34" fmla="*/ 1 w 1348"/>
                  <a:gd name="T35" fmla="*/ 1 h 1540"/>
                  <a:gd name="T36" fmla="*/ 1 w 1348"/>
                  <a:gd name="T37" fmla="*/ 1 h 1540"/>
                  <a:gd name="T38" fmla="*/ 1 w 1348"/>
                  <a:gd name="T39" fmla="*/ 1 h 1540"/>
                  <a:gd name="T40" fmla="*/ 1 w 1348"/>
                  <a:gd name="T41" fmla="*/ 1 h 1540"/>
                  <a:gd name="T42" fmla="*/ 1 w 1348"/>
                  <a:gd name="T43" fmla="*/ 1 h 1540"/>
                  <a:gd name="T44" fmla="*/ 1 w 1348"/>
                  <a:gd name="T45" fmla="*/ 1 h 1540"/>
                  <a:gd name="T46" fmla="*/ 1 w 1348"/>
                  <a:gd name="T47" fmla="*/ 1 h 1540"/>
                  <a:gd name="T48" fmla="*/ 1 w 1348"/>
                  <a:gd name="T49" fmla="*/ 1 h 1540"/>
                  <a:gd name="T50" fmla="*/ 1 w 1348"/>
                  <a:gd name="T51" fmla="*/ 1 h 1540"/>
                  <a:gd name="T52" fmla="*/ 1 w 1348"/>
                  <a:gd name="T53" fmla="*/ 1 h 1540"/>
                  <a:gd name="T54" fmla="*/ 1 w 1348"/>
                  <a:gd name="T55" fmla="*/ 1 h 1540"/>
                  <a:gd name="T56" fmla="*/ 1 w 1348"/>
                  <a:gd name="T57" fmla="*/ 1 h 1540"/>
                  <a:gd name="T58" fmla="*/ 1 w 1348"/>
                  <a:gd name="T59" fmla="*/ 1 h 1540"/>
                  <a:gd name="T60" fmla="*/ 1 w 1348"/>
                  <a:gd name="T61" fmla="*/ 1 h 1540"/>
                  <a:gd name="T62" fmla="*/ 1 w 1348"/>
                  <a:gd name="T63" fmla="*/ 1 h 1540"/>
                  <a:gd name="T64" fmla="*/ 1 w 1348"/>
                  <a:gd name="T65" fmla="*/ 1 h 1540"/>
                  <a:gd name="T66" fmla="*/ 1 w 1348"/>
                  <a:gd name="T67" fmla="*/ 1 h 1540"/>
                  <a:gd name="T68" fmla="*/ 1 w 1348"/>
                  <a:gd name="T69" fmla="*/ 1 h 1540"/>
                  <a:gd name="T70" fmla="*/ 1 w 1348"/>
                  <a:gd name="T71" fmla="*/ 1 h 1540"/>
                  <a:gd name="T72" fmla="*/ 1 w 1348"/>
                  <a:gd name="T73" fmla="*/ 1 h 1540"/>
                  <a:gd name="T74" fmla="*/ 1 w 1348"/>
                  <a:gd name="T75" fmla="*/ 1 h 1540"/>
                  <a:gd name="T76" fmla="*/ 1 w 1348"/>
                  <a:gd name="T77" fmla="*/ 1 h 1540"/>
                  <a:gd name="T78" fmla="*/ 1 w 1348"/>
                  <a:gd name="T79" fmla="*/ 1 h 1540"/>
                  <a:gd name="T80" fmla="*/ 1 w 1348"/>
                  <a:gd name="T81" fmla="*/ 1 h 1540"/>
                  <a:gd name="T82" fmla="*/ 1 w 1348"/>
                  <a:gd name="T83" fmla="*/ 1 h 1540"/>
                  <a:gd name="T84" fmla="*/ 1 w 1348"/>
                  <a:gd name="T85" fmla="*/ 1 h 1540"/>
                  <a:gd name="T86" fmla="*/ 1 w 1348"/>
                  <a:gd name="T87" fmla="*/ 1 h 1540"/>
                  <a:gd name="T88" fmla="*/ 1 w 1348"/>
                  <a:gd name="T89" fmla="*/ 1 h 1540"/>
                  <a:gd name="T90" fmla="*/ 1 w 1348"/>
                  <a:gd name="T91" fmla="*/ 1 h 1540"/>
                  <a:gd name="T92" fmla="*/ 1 w 1348"/>
                  <a:gd name="T93" fmla="*/ 1 h 1540"/>
                  <a:gd name="T94" fmla="*/ 1 w 1348"/>
                  <a:gd name="T95" fmla="*/ 1 h 1540"/>
                  <a:gd name="T96" fmla="*/ 1 w 1348"/>
                  <a:gd name="T97" fmla="*/ 1 h 1540"/>
                  <a:gd name="T98" fmla="*/ 0 w 1348"/>
                  <a:gd name="T99" fmla="*/ 1 h 1540"/>
                  <a:gd name="T100" fmla="*/ 1 w 1348"/>
                  <a:gd name="T101" fmla="*/ 1 h 1540"/>
                  <a:gd name="T102" fmla="*/ 1 w 1348"/>
                  <a:gd name="T103" fmla="*/ 1 h 1540"/>
                  <a:gd name="T104" fmla="*/ 1 w 1348"/>
                  <a:gd name="T105" fmla="*/ 1 h 1540"/>
                  <a:gd name="T106" fmla="*/ 1 w 1348"/>
                  <a:gd name="T107" fmla="*/ 1 h 154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348"/>
                  <a:gd name="T163" fmla="*/ 0 h 1540"/>
                  <a:gd name="T164" fmla="*/ 1348 w 1348"/>
                  <a:gd name="T165" fmla="*/ 1540 h 154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348" h="1540">
                    <a:moveTo>
                      <a:pt x="362" y="1450"/>
                    </a:moveTo>
                    <a:lnTo>
                      <a:pt x="366" y="1447"/>
                    </a:lnTo>
                    <a:lnTo>
                      <a:pt x="380" y="1443"/>
                    </a:lnTo>
                    <a:lnTo>
                      <a:pt x="391" y="1426"/>
                    </a:lnTo>
                    <a:lnTo>
                      <a:pt x="396" y="1407"/>
                    </a:lnTo>
                    <a:lnTo>
                      <a:pt x="400" y="1396"/>
                    </a:lnTo>
                    <a:lnTo>
                      <a:pt x="396" y="1365"/>
                    </a:lnTo>
                    <a:lnTo>
                      <a:pt x="400" y="1344"/>
                    </a:lnTo>
                    <a:lnTo>
                      <a:pt x="415" y="1335"/>
                    </a:lnTo>
                    <a:lnTo>
                      <a:pt x="450" y="1319"/>
                    </a:lnTo>
                    <a:lnTo>
                      <a:pt x="455" y="1303"/>
                    </a:lnTo>
                    <a:lnTo>
                      <a:pt x="450" y="1251"/>
                    </a:lnTo>
                    <a:lnTo>
                      <a:pt x="446" y="1242"/>
                    </a:lnTo>
                    <a:lnTo>
                      <a:pt x="446" y="1211"/>
                    </a:lnTo>
                    <a:lnTo>
                      <a:pt x="435" y="1200"/>
                    </a:lnTo>
                    <a:lnTo>
                      <a:pt x="440" y="1175"/>
                    </a:lnTo>
                    <a:lnTo>
                      <a:pt x="450" y="1175"/>
                    </a:lnTo>
                    <a:lnTo>
                      <a:pt x="475" y="1160"/>
                    </a:lnTo>
                    <a:lnTo>
                      <a:pt x="455" y="1112"/>
                    </a:lnTo>
                    <a:lnTo>
                      <a:pt x="446" y="1097"/>
                    </a:lnTo>
                    <a:lnTo>
                      <a:pt x="446" y="1093"/>
                    </a:lnTo>
                    <a:lnTo>
                      <a:pt x="446" y="1054"/>
                    </a:lnTo>
                    <a:lnTo>
                      <a:pt x="460" y="1023"/>
                    </a:lnTo>
                    <a:lnTo>
                      <a:pt x="464" y="991"/>
                    </a:lnTo>
                    <a:lnTo>
                      <a:pt x="470" y="955"/>
                    </a:lnTo>
                    <a:lnTo>
                      <a:pt x="464" y="925"/>
                    </a:lnTo>
                    <a:lnTo>
                      <a:pt x="475" y="904"/>
                    </a:lnTo>
                    <a:lnTo>
                      <a:pt x="480" y="889"/>
                    </a:lnTo>
                    <a:lnTo>
                      <a:pt x="510" y="868"/>
                    </a:lnTo>
                    <a:lnTo>
                      <a:pt x="539" y="858"/>
                    </a:lnTo>
                    <a:lnTo>
                      <a:pt x="564" y="868"/>
                    </a:lnTo>
                    <a:lnTo>
                      <a:pt x="574" y="873"/>
                    </a:lnTo>
                    <a:lnTo>
                      <a:pt x="588" y="852"/>
                    </a:lnTo>
                    <a:lnTo>
                      <a:pt x="588" y="827"/>
                    </a:lnTo>
                    <a:lnTo>
                      <a:pt x="574" y="780"/>
                    </a:lnTo>
                    <a:lnTo>
                      <a:pt x="568" y="761"/>
                    </a:lnTo>
                    <a:lnTo>
                      <a:pt x="574" y="750"/>
                    </a:lnTo>
                    <a:lnTo>
                      <a:pt x="583" y="750"/>
                    </a:lnTo>
                    <a:lnTo>
                      <a:pt x="594" y="734"/>
                    </a:lnTo>
                    <a:lnTo>
                      <a:pt x="599" y="704"/>
                    </a:lnTo>
                    <a:lnTo>
                      <a:pt x="603" y="662"/>
                    </a:lnTo>
                    <a:lnTo>
                      <a:pt x="608" y="622"/>
                    </a:lnTo>
                    <a:lnTo>
                      <a:pt x="623" y="605"/>
                    </a:lnTo>
                    <a:lnTo>
                      <a:pt x="653" y="586"/>
                    </a:lnTo>
                    <a:lnTo>
                      <a:pt x="673" y="574"/>
                    </a:lnTo>
                    <a:lnTo>
                      <a:pt x="678" y="544"/>
                    </a:lnTo>
                    <a:lnTo>
                      <a:pt x="687" y="523"/>
                    </a:lnTo>
                    <a:lnTo>
                      <a:pt x="713" y="502"/>
                    </a:lnTo>
                    <a:lnTo>
                      <a:pt x="718" y="487"/>
                    </a:lnTo>
                    <a:lnTo>
                      <a:pt x="713" y="472"/>
                    </a:lnTo>
                    <a:lnTo>
                      <a:pt x="713" y="451"/>
                    </a:lnTo>
                    <a:lnTo>
                      <a:pt x="733" y="435"/>
                    </a:lnTo>
                    <a:lnTo>
                      <a:pt x="757" y="390"/>
                    </a:lnTo>
                    <a:lnTo>
                      <a:pt x="774" y="394"/>
                    </a:lnTo>
                    <a:lnTo>
                      <a:pt x="803" y="369"/>
                    </a:lnTo>
                    <a:lnTo>
                      <a:pt x="799" y="348"/>
                    </a:lnTo>
                    <a:lnTo>
                      <a:pt x="818" y="327"/>
                    </a:lnTo>
                    <a:lnTo>
                      <a:pt x="829" y="333"/>
                    </a:lnTo>
                    <a:lnTo>
                      <a:pt x="849" y="327"/>
                    </a:lnTo>
                    <a:lnTo>
                      <a:pt x="878" y="333"/>
                    </a:lnTo>
                    <a:lnTo>
                      <a:pt x="917" y="296"/>
                    </a:lnTo>
                    <a:lnTo>
                      <a:pt x="913" y="276"/>
                    </a:lnTo>
                    <a:lnTo>
                      <a:pt x="917" y="266"/>
                    </a:lnTo>
                    <a:lnTo>
                      <a:pt x="907" y="262"/>
                    </a:lnTo>
                    <a:lnTo>
                      <a:pt x="927" y="242"/>
                    </a:lnTo>
                    <a:lnTo>
                      <a:pt x="957" y="238"/>
                    </a:lnTo>
                    <a:lnTo>
                      <a:pt x="977" y="266"/>
                    </a:lnTo>
                    <a:lnTo>
                      <a:pt x="1011" y="306"/>
                    </a:lnTo>
                    <a:lnTo>
                      <a:pt x="1026" y="306"/>
                    </a:lnTo>
                    <a:lnTo>
                      <a:pt x="1046" y="291"/>
                    </a:lnTo>
                    <a:lnTo>
                      <a:pt x="1061" y="287"/>
                    </a:lnTo>
                    <a:lnTo>
                      <a:pt x="1070" y="291"/>
                    </a:lnTo>
                    <a:lnTo>
                      <a:pt x="1086" y="306"/>
                    </a:lnTo>
                    <a:lnTo>
                      <a:pt x="1105" y="312"/>
                    </a:lnTo>
                    <a:lnTo>
                      <a:pt x="1110" y="306"/>
                    </a:lnTo>
                    <a:lnTo>
                      <a:pt x="1120" y="287"/>
                    </a:lnTo>
                    <a:lnTo>
                      <a:pt x="1125" y="276"/>
                    </a:lnTo>
                    <a:lnTo>
                      <a:pt x="1145" y="242"/>
                    </a:lnTo>
                    <a:lnTo>
                      <a:pt x="1150" y="238"/>
                    </a:lnTo>
                    <a:lnTo>
                      <a:pt x="1145" y="185"/>
                    </a:lnTo>
                    <a:lnTo>
                      <a:pt x="1170" y="160"/>
                    </a:lnTo>
                    <a:lnTo>
                      <a:pt x="1180" y="166"/>
                    </a:lnTo>
                    <a:lnTo>
                      <a:pt x="1209" y="134"/>
                    </a:lnTo>
                    <a:lnTo>
                      <a:pt x="1234" y="166"/>
                    </a:lnTo>
                    <a:lnTo>
                      <a:pt x="1244" y="176"/>
                    </a:lnTo>
                    <a:lnTo>
                      <a:pt x="1258" y="170"/>
                    </a:lnTo>
                    <a:lnTo>
                      <a:pt x="1269" y="185"/>
                    </a:lnTo>
                    <a:lnTo>
                      <a:pt x="1269" y="196"/>
                    </a:lnTo>
                    <a:lnTo>
                      <a:pt x="1278" y="206"/>
                    </a:lnTo>
                    <a:lnTo>
                      <a:pt x="1278" y="221"/>
                    </a:lnTo>
                    <a:lnTo>
                      <a:pt x="1293" y="202"/>
                    </a:lnTo>
                    <a:lnTo>
                      <a:pt x="1318" y="181"/>
                    </a:lnTo>
                    <a:lnTo>
                      <a:pt x="1333" y="149"/>
                    </a:lnTo>
                    <a:lnTo>
                      <a:pt x="1322" y="145"/>
                    </a:lnTo>
                    <a:lnTo>
                      <a:pt x="1308" y="160"/>
                    </a:lnTo>
                    <a:lnTo>
                      <a:pt x="1304" y="134"/>
                    </a:lnTo>
                    <a:lnTo>
                      <a:pt x="1293" y="130"/>
                    </a:lnTo>
                    <a:lnTo>
                      <a:pt x="1289" y="114"/>
                    </a:lnTo>
                    <a:lnTo>
                      <a:pt x="1328" y="82"/>
                    </a:lnTo>
                    <a:lnTo>
                      <a:pt x="1342" y="88"/>
                    </a:lnTo>
                    <a:lnTo>
                      <a:pt x="1348" y="67"/>
                    </a:lnTo>
                    <a:lnTo>
                      <a:pt x="1338" y="62"/>
                    </a:lnTo>
                    <a:lnTo>
                      <a:pt x="1313" y="52"/>
                    </a:lnTo>
                    <a:lnTo>
                      <a:pt x="1298" y="46"/>
                    </a:lnTo>
                    <a:lnTo>
                      <a:pt x="1278" y="27"/>
                    </a:lnTo>
                    <a:lnTo>
                      <a:pt x="1258" y="21"/>
                    </a:lnTo>
                    <a:lnTo>
                      <a:pt x="1238" y="42"/>
                    </a:lnTo>
                    <a:lnTo>
                      <a:pt x="1229" y="57"/>
                    </a:lnTo>
                    <a:lnTo>
                      <a:pt x="1209" y="42"/>
                    </a:lnTo>
                    <a:lnTo>
                      <a:pt x="1220" y="31"/>
                    </a:lnTo>
                    <a:lnTo>
                      <a:pt x="1224" y="6"/>
                    </a:lnTo>
                    <a:lnTo>
                      <a:pt x="1220" y="0"/>
                    </a:lnTo>
                    <a:lnTo>
                      <a:pt x="1194" y="0"/>
                    </a:lnTo>
                    <a:lnTo>
                      <a:pt x="1189" y="10"/>
                    </a:lnTo>
                    <a:lnTo>
                      <a:pt x="1185" y="27"/>
                    </a:lnTo>
                    <a:lnTo>
                      <a:pt x="1189" y="42"/>
                    </a:lnTo>
                    <a:lnTo>
                      <a:pt x="1170" y="62"/>
                    </a:lnTo>
                    <a:lnTo>
                      <a:pt x="1154" y="31"/>
                    </a:lnTo>
                    <a:lnTo>
                      <a:pt x="1140" y="37"/>
                    </a:lnTo>
                    <a:lnTo>
                      <a:pt x="1136" y="62"/>
                    </a:lnTo>
                    <a:lnTo>
                      <a:pt x="1125" y="98"/>
                    </a:lnTo>
                    <a:lnTo>
                      <a:pt x="1101" y="124"/>
                    </a:lnTo>
                    <a:lnTo>
                      <a:pt x="1086" y="94"/>
                    </a:lnTo>
                    <a:lnTo>
                      <a:pt x="1110" y="73"/>
                    </a:lnTo>
                    <a:lnTo>
                      <a:pt x="1116" y="42"/>
                    </a:lnTo>
                    <a:lnTo>
                      <a:pt x="1101" y="42"/>
                    </a:lnTo>
                    <a:lnTo>
                      <a:pt x="1076" y="42"/>
                    </a:lnTo>
                    <a:lnTo>
                      <a:pt x="1056" y="73"/>
                    </a:lnTo>
                    <a:lnTo>
                      <a:pt x="1031" y="114"/>
                    </a:lnTo>
                    <a:lnTo>
                      <a:pt x="1041" y="134"/>
                    </a:lnTo>
                    <a:lnTo>
                      <a:pt x="1026" y="145"/>
                    </a:lnTo>
                    <a:lnTo>
                      <a:pt x="1006" y="130"/>
                    </a:lnTo>
                    <a:lnTo>
                      <a:pt x="986" y="139"/>
                    </a:lnTo>
                    <a:lnTo>
                      <a:pt x="991" y="160"/>
                    </a:lnTo>
                    <a:lnTo>
                      <a:pt x="967" y="160"/>
                    </a:lnTo>
                    <a:lnTo>
                      <a:pt x="951" y="166"/>
                    </a:lnTo>
                    <a:lnTo>
                      <a:pt x="933" y="191"/>
                    </a:lnTo>
                    <a:lnTo>
                      <a:pt x="907" y="185"/>
                    </a:lnTo>
                    <a:lnTo>
                      <a:pt x="907" y="202"/>
                    </a:lnTo>
                    <a:lnTo>
                      <a:pt x="887" y="185"/>
                    </a:lnTo>
                    <a:lnTo>
                      <a:pt x="863" y="196"/>
                    </a:lnTo>
                    <a:lnTo>
                      <a:pt x="858" y="217"/>
                    </a:lnTo>
                    <a:lnTo>
                      <a:pt x="838" y="221"/>
                    </a:lnTo>
                    <a:lnTo>
                      <a:pt x="823" y="202"/>
                    </a:lnTo>
                    <a:lnTo>
                      <a:pt x="794" y="206"/>
                    </a:lnTo>
                    <a:lnTo>
                      <a:pt x="765" y="217"/>
                    </a:lnTo>
                    <a:lnTo>
                      <a:pt x="765" y="248"/>
                    </a:lnTo>
                    <a:lnTo>
                      <a:pt x="783" y="253"/>
                    </a:lnTo>
                    <a:lnTo>
                      <a:pt x="783" y="262"/>
                    </a:lnTo>
                    <a:lnTo>
                      <a:pt x="783" y="281"/>
                    </a:lnTo>
                    <a:lnTo>
                      <a:pt x="769" y="276"/>
                    </a:lnTo>
                    <a:lnTo>
                      <a:pt x="751" y="287"/>
                    </a:lnTo>
                    <a:lnTo>
                      <a:pt x="757" y="306"/>
                    </a:lnTo>
                    <a:lnTo>
                      <a:pt x="774" y="323"/>
                    </a:lnTo>
                    <a:lnTo>
                      <a:pt x="774" y="348"/>
                    </a:lnTo>
                    <a:lnTo>
                      <a:pt x="757" y="338"/>
                    </a:lnTo>
                    <a:lnTo>
                      <a:pt x="742" y="342"/>
                    </a:lnTo>
                    <a:lnTo>
                      <a:pt x="742" y="363"/>
                    </a:lnTo>
                    <a:lnTo>
                      <a:pt x="718" y="363"/>
                    </a:lnTo>
                    <a:lnTo>
                      <a:pt x="698" y="363"/>
                    </a:lnTo>
                    <a:lnTo>
                      <a:pt x="693" y="378"/>
                    </a:lnTo>
                    <a:lnTo>
                      <a:pt x="687" y="390"/>
                    </a:lnTo>
                    <a:lnTo>
                      <a:pt x="673" y="394"/>
                    </a:lnTo>
                    <a:lnTo>
                      <a:pt x="667" y="405"/>
                    </a:lnTo>
                    <a:lnTo>
                      <a:pt x="673" y="420"/>
                    </a:lnTo>
                    <a:lnTo>
                      <a:pt x="643" y="430"/>
                    </a:lnTo>
                    <a:lnTo>
                      <a:pt x="663" y="451"/>
                    </a:lnTo>
                    <a:lnTo>
                      <a:pt x="667" y="462"/>
                    </a:lnTo>
                    <a:lnTo>
                      <a:pt x="649" y="477"/>
                    </a:lnTo>
                    <a:lnTo>
                      <a:pt x="614" y="502"/>
                    </a:lnTo>
                    <a:lnTo>
                      <a:pt x="588" y="523"/>
                    </a:lnTo>
                    <a:lnTo>
                      <a:pt x="574" y="554"/>
                    </a:lnTo>
                    <a:lnTo>
                      <a:pt x="548" y="574"/>
                    </a:lnTo>
                    <a:lnTo>
                      <a:pt x="548" y="590"/>
                    </a:lnTo>
                    <a:lnTo>
                      <a:pt x="554" y="605"/>
                    </a:lnTo>
                    <a:lnTo>
                      <a:pt x="534" y="622"/>
                    </a:lnTo>
                    <a:lnTo>
                      <a:pt x="539" y="641"/>
                    </a:lnTo>
                    <a:lnTo>
                      <a:pt x="519" y="677"/>
                    </a:lnTo>
                    <a:lnTo>
                      <a:pt x="504" y="683"/>
                    </a:lnTo>
                    <a:lnTo>
                      <a:pt x="504" y="709"/>
                    </a:lnTo>
                    <a:lnTo>
                      <a:pt x="515" y="725"/>
                    </a:lnTo>
                    <a:lnTo>
                      <a:pt x="499" y="740"/>
                    </a:lnTo>
                    <a:lnTo>
                      <a:pt x="490" y="729"/>
                    </a:lnTo>
                    <a:lnTo>
                      <a:pt x="470" y="740"/>
                    </a:lnTo>
                    <a:lnTo>
                      <a:pt x="475" y="770"/>
                    </a:lnTo>
                    <a:lnTo>
                      <a:pt x="455" y="780"/>
                    </a:lnTo>
                    <a:lnTo>
                      <a:pt x="426" y="786"/>
                    </a:lnTo>
                    <a:lnTo>
                      <a:pt x="406" y="812"/>
                    </a:lnTo>
                    <a:lnTo>
                      <a:pt x="400" y="837"/>
                    </a:lnTo>
                    <a:lnTo>
                      <a:pt x="380" y="858"/>
                    </a:lnTo>
                    <a:lnTo>
                      <a:pt x="380" y="873"/>
                    </a:lnTo>
                    <a:lnTo>
                      <a:pt x="406" y="852"/>
                    </a:lnTo>
                    <a:lnTo>
                      <a:pt x="435" y="832"/>
                    </a:lnTo>
                    <a:lnTo>
                      <a:pt x="446" y="837"/>
                    </a:lnTo>
                    <a:lnTo>
                      <a:pt x="435" y="868"/>
                    </a:lnTo>
                    <a:lnTo>
                      <a:pt x="411" y="884"/>
                    </a:lnTo>
                    <a:lnTo>
                      <a:pt x="386" y="879"/>
                    </a:lnTo>
                    <a:lnTo>
                      <a:pt x="391" y="900"/>
                    </a:lnTo>
                    <a:lnTo>
                      <a:pt x="356" y="915"/>
                    </a:lnTo>
                    <a:lnTo>
                      <a:pt x="351" y="884"/>
                    </a:lnTo>
                    <a:lnTo>
                      <a:pt x="336" y="873"/>
                    </a:lnTo>
                    <a:lnTo>
                      <a:pt x="316" y="904"/>
                    </a:lnTo>
                    <a:lnTo>
                      <a:pt x="296" y="904"/>
                    </a:lnTo>
                    <a:lnTo>
                      <a:pt x="275" y="909"/>
                    </a:lnTo>
                    <a:lnTo>
                      <a:pt x="272" y="936"/>
                    </a:lnTo>
                    <a:lnTo>
                      <a:pt x="262" y="940"/>
                    </a:lnTo>
                    <a:lnTo>
                      <a:pt x="262" y="954"/>
                    </a:lnTo>
                    <a:lnTo>
                      <a:pt x="250" y="948"/>
                    </a:lnTo>
                    <a:lnTo>
                      <a:pt x="232" y="937"/>
                    </a:lnTo>
                    <a:lnTo>
                      <a:pt x="206" y="940"/>
                    </a:lnTo>
                    <a:lnTo>
                      <a:pt x="206" y="955"/>
                    </a:lnTo>
                    <a:lnTo>
                      <a:pt x="208" y="969"/>
                    </a:lnTo>
                    <a:lnTo>
                      <a:pt x="198" y="973"/>
                    </a:lnTo>
                    <a:lnTo>
                      <a:pt x="174" y="961"/>
                    </a:lnTo>
                    <a:lnTo>
                      <a:pt x="151" y="979"/>
                    </a:lnTo>
                    <a:lnTo>
                      <a:pt x="156" y="994"/>
                    </a:lnTo>
                    <a:lnTo>
                      <a:pt x="153" y="1005"/>
                    </a:lnTo>
                    <a:lnTo>
                      <a:pt x="131" y="994"/>
                    </a:lnTo>
                    <a:lnTo>
                      <a:pt x="124" y="1008"/>
                    </a:lnTo>
                    <a:lnTo>
                      <a:pt x="116" y="1018"/>
                    </a:lnTo>
                    <a:lnTo>
                      <a:pt x="89" y="1012"/>
                    </a:lnTo>
                    <a:lnTo>
                      <a:pt x="75" y="1015"/>
                    </a:lnTo>
                    <a:lnTo>
                      <a:pt x="72" y="1036"/>
                    </a:lnTo>
                    <a:lnTo>
                      <a:pt x="61" y="1041"/>
                    </a:lnTo>
                    <a:lnTo>
                      <a:pt x="47" y="1064"/>
                    </a:lnTo>
                    <a:lnTo>
                      <a:pt x="49" y="1093"/>
                    </a:lnTo>
                    <a:lnTo>
                      <a:pt x="44" y="1133"/>
                    </a:lnTo>
                    <a:lnTo>
                      <a:pt x="37" y="1175"/>
                    </a:lnTo>
                    <a:lnTo>
                      <a:pt x="32" y="1214"/>
                    </a:lnTo>
                    <a:lnTo>
                      <a:pt x="27" y="1233"/>
                    </a:lnTo>
                    <a:lnTo>
                      <a:pt x="40" y="1251"/>
                    </a:lnTo>
                    <a:lnTo>
                      <a:pt x="61" y="1236"/>
                    </a:lnTo>
                    <a:lnTo>
                      <a:pt x="76" y="1244"/>
                    </a:lnTo>
                    <a:lnTo>
                      <a:pt x="76" y="1260"/>
                    </a:lnTo>
                    <a:lnTo>
                      <a:pt x="55" y="1272"/>
                    </a:lnTo>
                    <a:lnTo>
                      <a:pt x="52" y="1299"/>
                    </a:lnTo>
                    <a:lnTo>
                      <a:pt x="47" y="1311"/>
                    </a:lnTo>
                    <a:lnTo>
                      <a:pt x="25" y="1308"/>
                    </a:lnTo>
                    <a:lnTo>
                      <a:pt x="17" y="1339"/>
                    </a:lnTo>
                    <a:lnTo>
                      <a:pt x="27" y="1347"/>
                    </a:lnTo>
                    <a:lnTo>
                      <a:pt x="47" y="1342"/>
                    </a:lnTo>
                    <a:lnTo>
                      <a:pt x="57" y="1356"/>
                    </a:lnTo>
                    <a:lnTo>
                      <a:pt x="59" y="1363"/>
                    </a:lnTo>
                    <a:lnTo>
                      <a:pt x="43" y="1374"/>
                    </a:lnTo>
                    <a:lnTo>
                      <a:pt x="44" y="1392"/>
                    </a:lnTo>
                    <a:lnTo>
                      <a:pt x="25" y="1396"/>
                    </a:lnTo>
                    <a:lnTo>
                      <a:pt x="12" y="1386"/>
                    </a:lnTo>
                    <a:lnTo>
                      <a:pt x="15" y="1411"/>
                    </a:lnTo>
                    <a:lnTo>
                      <a:pt x="12" y="1429"/>
                    </a:lnTo>
                    <a:lnTo>
                      <a:pt x="0" y="1429"/>
                    </a:lnTo>
                    <a:lnTo>
                      <a:pt x="29" y="1461"/>
                    </a:lnTo>
                    <a:lnTo>
                      <a:pt x="44" y="1479"/>
                    </a:lnTo>
                    <a:lnTo>
                      <a:pt x="52" y="1504"/>
                    </a:lnTo>
                    <a:lnTo>
                      <a:pt x="81" y="1522"/>
                    </a:lnTo>
                    <a:lnTo>
                      <a:pt x="113" y="1540"/>
                    </a:lnTo>
                    <a:lnTo>
                      <a:pt x="144" y="1540"/>
                    </a:lnTo>
                    <a:lnTo>
                      <a:pt x="188" y="1510"/>
                    </a:lnTo>
                    <a:lnTo>
                      <a:pt x="232" y="1476"/>
                    </a:lnTo>
                    <a:lnTo>
                      <a:pt x="272" y="1420"/>
                    </a:lnTo>
                    <a:lnTo>
                      <a:pt x="279" y="1414"/>
                    </a:lnTo>
                    <a:lnTo>
                      <a:pt x="290" y="1432"/>
                    </a:lnTo>
                    <a:lnTo>
                      <a:pt x="310" y="1420"/>
                    </a:lnTo>
                    <a:lnTo>
                      <a:pt x="316" y="1399"/>
                    </a:lnTo>
                    <a:lnTo>
                      <a:pt x="319" y="1374"/>
                    </a:lnTo>
                    <a:lnTo>
                      <a:pt x="339" y="1342"/>
                    </a:lnTo>
                    <a:lnTo>
                      <a:pt x="331" y="1378"/>
                    </a:lnTo>
                    <a:lnTo>
                      <a:pt x="342" y="1383"/>
                    </a:lnTo>
                    <a:lnTo>
                      <a:pt x="336" y="1399"/>
                    </a:lnTo>
                    <a:lnTo>
                      <a:pt x="342" y="1426"/>
                    </a:lnTo>
                    <a:lnTo>
                      <a:pt x="351" y="1450"/>
                    </a:lnTo>
                    <a:lnTo>
                      <a:pt x="363" y="1443"/>
                    </a:lnTo>
                    <a:lnTo>
                      <a:pt x="362" y="145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92" name="Freeform 109"/>
              <p:cNvSpPr>
                <a:spLocks/>
              </p:cNvSpPr>
              <p:nvPr/>
            </p:nvSpPr>
            <p:spPr bwMode="auto">
              <a:xfrm>
                <a:off x="3162" y="979"/>
                <a:ext cx="674" cy="770"/>
              </a:xfrm>
              <a:custGeom>
                <a:avLst/>
                <a:gdLst>
                  <a:gd name="T0" fmla="*/ 1 w 1348"/>
                  <a:gd name="T1" fmla="*/ 1 h 1540"/>
                  <a:gd name="T2" fmla="*/ 1 w 1348"/>
                  <a:gd name="T3" fmla="*/ 1 h 1540"/>
                  <a:gd name="T4" fmla="*/ 1 w 1348"/>
                  <a:gd name="T5" fmla="*/ 1 h 1540"/>
                  <a:gd name="T6" fmla="*/ 1 w 1348"/>
                  <a:gd name="T7" fmla="*/ 1 h 1540"/>
                  <a:gd name="T8" fmla="*/ 1 w 1348"/>
                  <a:gd name="T9" fmla="*/ 1 h 1540"/>
                  <a:gd name="T10" fmla="*/ 1 w 1348"/>
                  <a:gd name="T11" fmla="*/ 1 h 1540"/>
                  <a:gd name="T12" fmla="*/ 1 w 1348"/>
                  <a:gd name="T13" fmla="*/ 1 h 1540"/>
                  <a:gd name="T14" fmla="*/ 1 w 1348"/>
                  <a:gd name="T15" fmla="*/ 1 h 1540"/>
                  <a:gd name="T16" fmla="*/ 1 w 1348"/>
                  <a:gd name="T17" fmla="*/ 1 h 1540"/>
                  <a:gd name="T18" fmla="*/ 1 w 1348"/>
                  <a:gd name="T19" fmla="*/ 1 h 1540"/>
                  <a:gd name="T20" fmla="*/ 1 w 1348"/>
                  <a:gd name="T21" fmla="*/ 1 h 1540"/>
                  <a:gd name="T22" fmla="*/ 1 w 1348"/>
                  <a:gd name="T23" fmla="*/ 1 h 1540"/>
                  <a:gd name="T24" fmla="*/ 1 w 1348"/>
                  <a:gd name="T25" fmla="*/ 1 h 1540"/>
                  <a:gd name="T26" fmla="*/ 1 w 1348"/>
                  <a:gd name="T27" fmla="*/ 1 h 1540"/>
                  <a:gd name="T28" fmla="*/ 1 w 1348"/>
                  <a:gd name="T29" fmla="*/ 1 h 1540"/>
                  <a:gd name="T30" fmla="*/ 1 w 1348"/>
                  <a:gd name="T31" fmla="*/ 1 h 1540"/>
                  <a:gd name="T32" fmla="*/ 1 w 1348"/>
                  <a:gd name="T33" fmla="*/ 1 h 1540"/>
                  <a:gd name="T34" fmla="*/ 1 w 1348"/>
                  <a:gd name="T35" fmla="*/ 1 h 1540"/>
                  <a:gd name="T36" fmla="*/ 1 w 1348"/>
                  <a:gd name="T37" fmla="*/ 1 h 1540"/>
                  <a:gd name="T38" fmla="*/ 1 w 1348"/>
                  <a:gd name="T39" fmla="*/ 1 h 1540"/>
                  <a:gd name="T40" fmla="*/ 1 w 1348"/>
                  <a:gd name="T41" fmla="*/ 1 h 1540"/>
                  <a:gd name="T42" fmla="*/ 1 w 1348"/>
                  <a:gd name="T43" fmla="*/ 1 h 1540"/>
                  <a:gd name="T44" fmla="*/ 1 w 1348"/>
                  <a:gd name="T45" fmla="*/ 1 h 1540"/>
                  <a:gd name="T46" fmla="*/ 1 w 1348"/>
                  <a:gd name="T47" fmla="*/ 1 h 1540"/>
                  <a:gd name="T48" fmla="*/ 1 w 1348"/>
                  <a:gd name="T49" fmla="*/ 1 h 1540"/>
                  <a:gd name="T50" fmla="*/ 1 w 1348"/>
                  <a:gd name="T51" fmla="*/ 1 h 1540"/>
                  <a:gd name="T52" fmla="*/ 1 w 1348"/>
                  <a:gd name="T53" fmla="*/ 1 h 1540"/>
                  <a:gd name="T54" fmla="*/ 1 w 1348"/>
                  <a:gd name="T55" fmla="*/ 1 h 1540"/>
                  <a:gd name="T56" fmla="*/ 1 w 1348"/>
                  <a:gd name="T57" fmla="*/ 1 h 1540"/>
                  <a:gd name="T58" fmla="*/ 1 w 1348"/>
                  <a:gd name="T59" fmla="*/ 1 h 1540"/>
                  <a:gd name="T60" fmla="*/ 1 w 1348"/>
                  <a:gd name="T61" fmla="*/ 1 h 1540"/>
                  <a:gd name="T62" fmla="*/ 1 w 1348"/>
                  <a:gd name="T63" fmla="*/ 1 h 1540"/>
                  <a:gd name="T64" fmla="*/ 1 w 1348"/>
                  <a:gd name="T65" fmla="*/ 1 h 1540"/>
                  <a:gd name="T66" fmla="*/ 1 w 1348"/>
                  <a:gd name="T67" fmla="*/ 1 h 1540"/>
                  <a:gd name="T68" fmla="*/ 1 w 1348"/>
                  <a:gd name="T69" fmla="*/ 1 h 1540"/>
                  <a:gd name="T70" fmla="*/ 1 w 1348"/>
                  <a:gd name="T71" fmla="*/ 1 h 1540"/>
                  <a:gd name="T72" fmla="*/ 1 w 1348"/>
                  <a:gd name="T73" fmla="*/ 1 h 1540"/>
                  <a:gd name="T74" fmla="*/ 1 w 1348"/>
                  <a:gd name="T75" fmla="*/ 1 h 1540"/>
                  <a:gd name="T76" fmla="*/ 1 w 1348"/>
                  <a:gd name="T77" fmla="*/ 1 h 1540"/>
                  <a:gd name="T78" fmla="*/ 1 w 1348"/>
                  <a:gd name="T79" fmla="*/ 1 h 1540"/>
                  <a:gd name="T80" fmla="*/ 1 w 1348"/>
                  <a:gd name="T81" fmla="*/ 1 h 1540"/>
                  <a:gd name="T82" fmla="*/ 1 w 1348"/>
                  <a:gd name="T83" fmla="*/ 1 h 1540"/>
                  <a:gd name="T84" fmla="*/ 1 w 1348"/>
                  <a:gd name="T85" fmla="*/ 1 h 1540"/>
                  <a:gd name="T86" fmla="*/ 1 w 1348"/>
                  <a:gd name="T87" fmla="*/ 1 h 1540"/>
                  <a:gd name="T88" fmla="*/ 1 w 1348"/>
                  <a:gd name="T89" fmla="*/ 1 h 1540"/>
                  <a:gd name="T90" fmla="*/ 1 w 1348"/>
                  <a:gd name="T91" fmla="*/ 1 h 1540"/>
                  <a:gd name="T92" fmla="*/ 1 w 1348"/>
                  <a:gd name="T93" fmla="*/ 1 h 1540"/>
                  <a:gd name="T94" fmla="*/ 1 w 1348"/>
                  <a:gd name="T95" fmla="*/ 1 h 1540"/>
                  <a:gd name="T96" fmla="*/ 1 w 1348"/>
                  <a:gd name="T97" fmla="*/ 1 h 1540"/>
                  <a:gd name="T98" fmla="*/ 0 w 1348"/>
                  <a:gd name="T99" fmla="*/ 1 h 1540"/>
                  <a:gd name="T100" fmla="*/ 1 w 1348"/>
                  <a:gd name="T101" fmla="*/ 1 h 1540"/>
                  <a:gd name="T102" fmla="*/ 1 w 1348"/>
                  <a:gd name="T103" fmla="*/ 1 h 1540"/>
                  <a:gd name="T104" fmla="*/ 1 w 1348"/>
                  <a:gd name="T105" fmla="*/ 1 h 1540"/>
                  <a:gd name="T106" fmla="*/ 1 w 1348"/>
                  <a:gd name="T107" fmla="*/ 1 h 154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348"/>
                  <a:gd name="T163" fmla="*/ 0 h 1540"/>
                  <a:gd name="T164" fmla="*/ 1348 w 1348"/>
                  <a:gd name="T165" fmla="*/ 1540 h 154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348" h="1540">
                    <a:moveTo>
                      <a:pt x="362" y="1450"/>
                    </a:moveTo>
                    <a:lnTo>
                      <a:pt x="366" y="1447"/>
                    </a:lnTo>
                    <a:lnTo>
                      <a:pt x="380" y="1443"/>
                    </a:lnTo>
                    <a:lnTo>
                      <a:pt x="391" y="1426"/>
                    </a:lnTo>
                    <a:lnTo>
                      <a:pt x="396" y="1407"/>
                    </a:lnTo>
                    <a:lnTo>
                      <a:pt x="400" y="1396"/>
                    </a:lnTo>
                    <a:lnTo>
                      <a:pt x="396" y="1365"/>
                    </a:lnTo>
                    <a:lnTo>
                      <a:pt x="400" y="1344"/>
                    </a:lnTo>
                    <a:lnTo>
                      <a:pt x="415" y="1335"/>
                    </a:lnTo>
                    <a:lnTo>
                      <a:pt x="450" y="1319"/>
                    </a:lnTo>
                    <a:lnTo>
                      <a:pt x="455" y="1303"/>
                    </a:lnTo>
                    <a:lnTo>
                      <a:pt x="450" y="1251"/>
                    </a:lnTo>
                    <a:lnTo>
                      <a:pt x="446" y="1242"/>
                    </a:lnTo>
                    <a:lnTo>
                      <a:pt x="446" y="1211"/>
                    </a:lnTo>
                    <a:lnTo>
                      <a:pt x="435" y="1200"/>
                    </a:lnTo>
                    <a:lnTo>
                      <a:pt x="440" y="1175"/>
                    </a:lnTo>
                    <a:lnTo>
                      <a:pt x="450" y="1175"/>
                    </a:lnTo>
                    <a:lnTo>
                      <a:pt x="475" y="1160"/>
                    </a:lnTo>
                    <a:lnTo>
                      <a:pt x="455" y="1112"/>
                    </a:lnTo>
                    <a:lnTo>
                      <a:pt x="446" y="1097"/>
                    </a:lnTo>
                    <a:lnTo>
                      <a:pt x="446" y="1093"/>
                    </a:lnTo>
                    <a:lnTo>
                      <a:pt x="446" y="1054"/>
                    </a:lnTo>
                    <a:lnTo>
                      <a:pt x="460" y="1023"/>
                    </a:lnTo>
                    <a:lnTo>
                      <a:pt x="464" y="991"/>
                    </a:lnTo>
                    <a:lnTo>
                      <a:pt x="470" y="955"/>
                    </a:lnTo>
                    <a:lnTo>
                      <a:pt x="464" y="925"/>
                    </a:lnTo>
                    <a:lnTo>
                      <a:pt x="475" y="904"/>
                    </a:lnTo>
                    <a:lnTo>
                      <a:pt x="480" y="889"/>
                    </a:lnTo>
                    <a:lnTo>
                      <a:pt x="510" y="868"/>
                    </a:lnTo>
                    <a:lnTo>
                      <a:pt x="539" y="858"/>
                    </a:lnTo>
                    <a:lnTo>
                      <a:pt x="564" y="868"/>
                    </a:lnTo>
                    <a:lnTo>
                      <a:pt x="574" y="873"/>
                    </a:lnTo>
                    <a:lnTo>
                      <a:pt x="588" y="852"/>
                    </a:lnTo>
                    <a:lnTo>
                      <a:pt x="588" y="827"/>
                    </a:lnTo>
                    <a:lnTo>
                      <a:pt x="574" y="780"/>
                    </a:lnTo>
                    <a:lnTo>
                      <a:pt x="568" y="761"/>
                    </a:lnTo>
                    <a:lnTo>
                      <a:pt x="574" y="750"/>
                    </a:lnTo>
                    <a:lnTo>
                      <a:pt x="583" y="750"/>
                    </a:lnTo>
                    <a:lnTo>
                      <a:pt x="594" y="734"/>
                    </a:lnTo>
                    <a:lnTo>
                      <a:pt x="599" y="704"/>
                    </a:lnTo>
                    <a:lnTo>
                      <a:pt x="603" y="662"/>
                    </a:lnTo>
                    <a:lnTo>
                      <a:pt x="608" y="622"/>
                    </a:lnTo>
                    <a:lnTo>
                      <a:pt x="623" y="605"/>
                    </a:lnTo>
                    <a:lnTo>
                      <a:pt x="653" y="586"/>
                    </a:lnTo>
                    <a:lnTo>
                      <a:pt x="673" y="574"/>
                    </a:lnTo>
                    <a:lnTo>
                      <a:pt x="678" y="544"/>
                    </a:lnTo>
                    <a:lnTo>
                      <a:pt x="687" y="523"/>
                    </a:lnTo>
                    <a:lnTo>
                      <a:pt x="713" y="502"/>
                    </a:lnTo>
                    <a:lnTo>
                      <a:pt x="718" y="487"/>
                    </a:lnTo>
                    <a:lnTo>
                      <a:pt x="713" y="472"/>
                    </a:lnTo>
                    <a:lnTo>
                      <a:pt x="713" y="451"/>
                    </a:lnTo>
                    <a:lnTo>
                      <a:pt x="733" y="435"/>
                    </a:lnTo>
                    <a:lnTo>
                      <a:pt x="757" y="390"/>
                    </a:lnTo>
                    <a:lnTo>
                      <a:pt x="774" y="394"/>
                    </a:lnTo>
                    <a:lnTo>
                      <a:pt x="803" y="369"/>
                    </a:lnTo>
                    <a:lnTo>
                      <a:pt x="799" y="348"/>
                    </a:lnTo>
                    <a:lnTo>
                      <a:pt x="818" y="327"/>
                    </a:lnTo>
                    <a:lnTo>
                      <a:pt x="829" y="333"/>
                    </a:lnTo>
                    <a:lnTo>
                      <a:pt x="849" y="327"/>
                    </a:lnTo>
                    <a:lnTo>
                      <a:pt x="878" y="333"/>
                    </a:lnTo>
                    <a:lnTo>
                      <a:pt x="917" y="296"/>
                    </a:lnTo>
                    <a:lnTo>
                      <a:pt x="913" y="276"/>
                    </a:lnTo>
                    <a:lnTo>
                      <a:pt x="917" y="266"/>
                    </a:lnTo>
                    <a:lnTo>
                      <a:pt x="907" y="262"/>
                    </a:lnTo>
                    <a:lnTo>
                      <a:pt x="927" y="242"/>
                    </a:lnTo>
                    <a:lnTo>
                      <a:pt x="957" y="238"/>
                    </a:lnTo>
                    <a:lnTo>
                      <a:pt x="977" y="266"/>
                    </a:lnTo>
                    <a:lnTo>
                      <a:pt x="1011" y="306"/>
                    </a:lnTo>
                    <a:lnTo>
                      <a:pt x="1026" y="306"/>
                    </a:lnTo>
                    <a:lnTo>
                      <a:pt x="1046" y="291"/>
                    </a:lnTo>
                    <a:lnTo>
                      <a:pt x="1061" y="287"/>
                    </a:lnTo>
                    <a:lnTo>
                      <a:pt x="1070" y="291"/>
                    </a:lnTo>
                    <a:lnTo>
                      <a:pt x="1086" y="306"/>
                    </a:lnTo>
                    <a:lnTo>
                      <a:pt x="1105" y="312"/>
                    </a:lnTo>
                    <a:lnTo>
                      <a:pt x="1110" y="306"/>
                    </a:lnTo>
                    <a:lnTo>
                      <a:pt x="1120" y="287"/>
                    </a:lnTo>
                    <a:lnTo>
                      <a:pt x="1125" y="276"/>
                    </a:lnTo>
                    <a:lnTo>
                      <a:pt x="1145" y="242"/>
                    </a:lnTo>
                    <a:lnTo>
                      <a:pt x="1150" y="238"/>
                    </a:lnTo>
                    <a:lnTo>
                      <a:pt x="1145" y="185"/>
                    </a:lnTo>
                    <a:lnTo>
                      <a:pt x="1170" y="160"/>
                    </a:lnTo>
                    <a:lnTo>
                      <a:pt x="1180" y="166"/>
                    </a:lnTo>
                    <a:lnTo>
                      <a:pt x="1209" y="134"/>
                    </a:lnTo>
                    <a:lnTo>
                      <a:pt x="1234" y="166"/>
                    </a:lnTo>
                    <a:lnTo>
                      <a:pt x="1244" y="176"/>
                    </a:lnTo>
                    <a:lnTo>
                      <a:pt x="1258" y="170"/>
                    </a:lnTo>
                    <a:lnTo>
                      <a:pt x="1269" y="185"/>
                    </a:lnTo>
                    <a:lnTo>
                      <a:pt x="1269" y="196"/>
                    </a:lnTo>
                    <a:lnTo>
                      <a:pt x="1278" y="206"/>
                    </a:lnTo>
                    <a:lnTo>
                      <a:pt x="1278" y="221"/>
                    </a:lnTo>
                    <a:lnTo>
                      <a:pt x="1293" y="202"/>
                    </a:lnTo>
                    <a:lnTo>
                      <a:pt x="1318" y="181"/>
                    </a:lnTo>
                    <a:lnTo>
                      <a:pt x="1333" y="149"/>
                    </a:lnTo>
                    <a:lnTo>
                      <a:pt x="1322" y="145"/>
                    </a:lnTo>
                    <a:lnTo>
                      <a:pt x="1308" y="160"/>
                    </a:lnTo>
                    <a:lnTo>
                      <a:pt x="1304" y="134"/>
                    </a:lnTo>
                    <a:lnTo>
                      <a:pt x="1293" y="130"/>
                    </a:lnTo>
                    <a:lnTo>
                      <a:pt x="1289" y="114"/>
                    </a:lnTo>
                    <a:lnTo>
                      <a:pt x="1328" y="82"/>
                    </a:lnTo>
                    <a:lnTo>
                      <a:pt x="1342" y="88"/>
                    </a:lnTo>
                    <a:lnTo>
                      <a:pt x="1348" y="67"/>
                    </a:lnTo>
                    <a:lnTo>
                      <a:pt x="1338" y="62"/>
                    </a:lnTo>
                    <a:lnTo>
                      <a:pt x="1313" y="52"/>
                    </a:lnTo>
                    <a:lnTo>
                      <a:pt x="1298" y="46"/>
                    </a:lnTo>
                    <a:lnTo>
                      <a:pt x="1278" y="27"/>
                    </a:lnTo>
                    <a:lnTo>
                      <a:pt x="1258" y="21"/>
                    </a:lnTo>
                    <a:lnTo>
                      <a:pt x="1238" y="42"/>
                    </a:lnTo>
                    <a:lnTo>
                      <a:pt x="1229" y="57"/>
                    </a:lnTo>
                    <a:lnTo>
                      <a:pt x="1209" y="42"/>
                    </a:lnTo>
                    <a:lnTo>
                      <a:pt x="1220" y="31"/>
                    </a:lnTo>
                    <a:lnTo>
                      <a:pt x="1224" y="6"/>
                    </a:lnTo>
                    <a:lnTo>
                      <a:pt x="1220" y="0"/>
                    </a:lnTo>
                    <a:lnTo>
                      <a:pt x="1194" y="0"/>
                    </a:lnTo>
                    <a:lnTo>
                      <a:pt x="1189" y="10"/>
                    </a:lnTo>
                    <a:lnTo>
                      <a:pt x="1185" y="27"/>
                    </a:lnTo>
                    <a:lnTo>
                      <a:pt x="1189" y="42"/>
                    </a:lnTo>
                    <a:lnTo>
                      <a:pt x="1170" y="62"/>
                    </a:lnTo>
                    <a:lnTo>
                      <a:pt x="1154" y="31"/>
                    </a:lnTo>
                    <a:lnTo>
                      <a:pt x="1140" y="37"/>
                    </a:lnTo>
                    <a:lnTo>
                      <a:pt x="1136" y="62"/>
                    </a:lnTo>
                    <a:lnTo>
                      <a:pt x="1125" y="98"/>
                    </a:lnTo>
                    <a:lnTo>
                      <a:pt x="1101" y="124"/>
                    </a:lnTo>
                    <a:lnTo>
                      <a:pt x="1086" y="94"/>
                    </a:lnTo>
                    <a:lnTo>
                      <a:pt x="1110" y="73"/>
                    </a:lnTo>
                    <a:lnTo>
                      <a:pt x="1116" y="42"/>
                    </a:lnTo>
                    <a:lnTo>
                      <a:pt x="1101" y="42"/>
                    </a:lnTo>
                    <a:lnTo>
                      <a:pt x="1076" y="42"/>
                    </a:lnTo>
                    <a:lnTo>
                      <a:pt x="1056" y="73"/>
                    </a:lnTo>
                    <a:lnTo>
                      <a:pt x="1031" y="114"/>
                    </a:lnTo>
                    <a:lnTo>
                      <a:pt x="1041" y="134"/>
                    </a:lnTo>
                    <a:lnTo>
                      <a:pt x="1026" y="145"/>
                    </a:lnTo>
                    <a:lnTo>
                      <a:pt x="1006" y="130"/>
                    </a:lnTo>
                    <a:lnTo>
                      <a:pt x="986" y="139"/>
                    </a:lnTo>
                    <a:lnTo>
                      <a:pt x="991" y="160"/>
                    </a:lnTo>
                    <a:lnTo>
                      <a:pt x="967" y="160"/>
                    </a:lnTo>
                    <a:lnTo>
                      <a:pt x="951" y="166"/>
                    </a:lnTo>
                    <a:lnTo>
                      <a:pt x="933" y="191"/>
                    </a:lnTo>
                    <a:lnTo>
                      <a:pt x="907" y="185"/>
                    </a:lnTo>
                    <a:lnTo>
                      <a:pt x="907" y="202"/>
                    </a:lnTo>
                    <a:lnTo>
                      <a:pt x="887" y="185"/>
                    </a:lnTo>
                    <a:lnTo>
                      <a:pt x="863" y="196"/>
                    </a:lnTo>
                    <a:lnTo>
                      <a:pt x="858" y="217"/>
                    </a:lnTo>
                    <a:lnTo>
                      <a:pt x="838" y="221"/>
                    </a:lnTo>
                    <a:lnTo>
                      <a:pt x="823" y="202"/>
                    </a:lnTo>
                    <a:lnTo>
                      <a:pt x="794" y="206"/>
                    </a:lnTo>
                    <a:lnTo>
                      <a:pt x="765" y="217"/>
                    </a:lnTo>
                    <a:lnTo>
                      <a:pt x="765" y="248"/>
                    </a:lnTo>
                    <a:lnTo>
                      <a:pt x="783" y="253"/>
                    </a:lnTo>
                    <a:lnTo>
                      <a:pt x="783" y="262"/>
                    </a:lnTo>
                    <a:lnTo>
                      <a:pt x="783" y="281"/>
                    </a:lnTo>
                    <a:lnTo>
                      <a:pt x="769" y="276"/>
                    </a:lnTo>
                    <a:lnTo>
                      <a:pt x="751" y="287"/>
                    </a:lnTo>
                    <a:lnTo>
                      <a:pt x="757" y="306"/>
                    </a:lnTo>
                    <a:lnTo>
                      <a:pt x="774" y="323"/>
                    </a:lnTo>
                    <a:lnTo>
                      <a:pt x="774" y="348"/>
                    </a:lnTo>
                    <a:lnTo>
                      <a:pt x="757" y="338"/>
                    </a:lnTo>
                    <a:lnTo>
                      <a:pt x="742" y="342"/>
                    </a:lnTo>
                    <a:lnTo>
                      <a:pt x="742" y="363"/>
                    </a:lnTo>
                    <a:lnTo>
                      <a:pt x="718" y="363"/>
                    </a:lnTo>
                    <a:lnTo>
                      <a:pt x="698" y="363"/>
                    </a:lnTo>
                    <a:lnTo>
                      <a:pt x="693" y="378"/>
                    </a:lnTo>
                    <a:lnTo>
                      <a:pt x="687" y="390"/>
                    </a:lnTo>
                    <a:lnTo>
                      <a:pt x="673" y="394"/>
                    </a:lnTo>
                    <a:lnTo>
                      <a:pt x="667" y="405"/>
                    </a:lnTo>
                    <a:lnTo>
                      <a:pt x="673" y="420"/>
                    </a:lnTo>
                    <a:lnTo>
                      <a:pt x="643" y="430"/>
                    </a:lnTo>
                    <a:lnTo>
                      <a:pt x="663" y="451"/>
                    </a:lnTo>
                    <a:lnTo>
                      <a:pt x="667" y="462"/>
                    </a:lnTo>
                    <a:lnTo>
                      <a:pt x="649" y="477"/>
                    </a:lnTo>
                    <a:lnTo>
                      <a:pt x="614" y="502"/>
                    </a:lnTo>
                    <a:lnTo>
                      <a:pt x="588" y="523"/>
                    </a:lnTo>
                    <a:lnTo>
                      <a:pt x="574" y="554"/>
                    </a:lnTo>
                    <a:lnTo>
                      <a:pt x="548" y="574"/>
                    </a:lnTo>
                    <a:lnTo>
                      <a:pt x="548" y="590"/>
                    </a:lnTo>
                    <a:lnTo>
                      <a:pt x="554" y="605"/>
                    </a:lnTo>
                    <a:lnTo>
                      <a:pt x="534" y="622"/>
                    </a:lnTo>
                    <a:lnTo>
                      <a:pt x="539" y="641"/>
                    </a:lnTo>
                    <a:lnTo>
                      <a:pt x="519" y="677"/>
                    </a:lnTo>
                    <a:lnTo>
                      <a:pt x="504" y="683"/>
                    </a:lnTo>
                    <a:lnTo>
                      <a:pt x="504" y="709"/>
                    </a:lnTo>
                    <a:lnTo>
                      <a:pt x="515" y="725"/>
                    </a:lnTo>
                    <a:lnTo>
                      <a:pt x="499" y="740"/>
                    </a:lnTo>
                    <a:lnTo>
                      <a:pt x="490" y="729"/>
                    </a:lnTo>
                    <a:lnTo>
                      <a:pt x="470" y="740"/>
                    </a:lnTo>
                    <a:lnTo>
                      <a:pt x="475" y="770"/>
                    </a:lnTo>
                    <a:lnTo>
                      <a:pt x="455" y="780"/>
                    </a:lnTo>
                    <a:lnTo>
                      <a:pt x="426" y="786"/>
                    </a:lnTo>
                    <a:lnTo>
                      <a:pt x="406" y="812"/>
                    </a:lnTo>
                    <a:lnTo>
                      <a:pt x="400" y="837"/>
                    </a:lnTo>
                    <a:lnTo>
                      <a:pt x="380" y="858"/>
                    </a:lnTo>
                    <a:lnTo>
                      <a:pt x="380" y="873"/>
                    </a:lnTo>
                    <a:lnTo>
                      <a:pt x="406" y="852"/>
                    </a:lnTo>
                    <a:lnTo>
                      <a:pt x="435" y="832"/>
                    </a:lnTo>
                    <a:lnTo>
                      <a:pt x="446" y="837"/>
                    </a:lnTo>
                    <a:lnTo>
                      <a:pt x="435" y="868"/>
                    </a:lnTo>
                    <a:lnTo>
                      <a:pt x="411" y="884"/>
                    </a:lnTo>
                    <a:lnTo>
                      <a:pt x="386" y="879"/>
                    </a:lnTo>
                    <a:lnTo>
                      <a:pt x="391" y="900"/>
                    </a:lnTo>
                    <a:lnTo>
                      <a:pt x="356" y="915"/>
                    </a:lnTo>
                    <a:lnTo>
                      <a:pt x="351" y="884"/>
                    </a:lnTo>
                    <a:lnTo>
                      <a:pt x="336" y="873"/>
                    </a:lnTo>
                    <a:lnTo>
                      <a:pt x="316" y="904"/>
                    </a:lnTo>
                    <a:lnTo>
                      <a:pt x="296" y="904"/>
                    </a:lnTo>
                    <a:lnTo>
                      <a:pt x="275" y="909"/>
                    </a:lnTo>
                    <a:lnTo>
                      <a:pt x="272" y="936"/>
                    </a:lnTo>
                    <a:lnTo>
                      <a:pt x="262" y="940"/>
                    </a:lnTo>
                    <a:lnTo>
                      <a:pt x="262" y="954"/>
                    </a:lnTo>
                    <a:lnTo>
                      <a:pt x="250" y="948"/>
                    </a:lnTo>
                    <a:lnTo>
                      <a:pt x="232" y="937"/>
                    </a:lnTo>
                    <a:lnTo>
                      <a:pt x="206" y="940"/>
                    </a:lnTo>
                    <a:lnTo>
                      <a:pt x="206" y="955"/>
                    </a:lnTo>
                    <a:lnTo>
                      <a:pt x="208" y="969"/>
                    </a:lnTo>
                    <a:lnTo>
                      <a:pt x="198" y="973"/>
                    </a:lnTo>
                    <a:lnTo>
                      <a:pt x="174" y="961"/>
                    </a:lnTo>
                    <a:lnTo>
                      <a:pt x="151" y="979"/>
                    </a:lnTo>
                    <a:lnTo>
                      <a:pt x="156" y="994"/>
                    </a:lnTo>
                    <a:lnTo>
                      <a:pt x="153" y="1005"/>
                    </a:lnTo>
                    <a:lnTo>
                      <a:pt x="131" y="994"/>
                    </a:lnTo>
                    <a:lnTo>
                      <a:pt x="124" y="1008"/>
                    </a:lnTo>
                    <a:lnTo>
                      <a:pt x="116" y="1018"/>
                    </a:lnTo>
                    <a:lnTo>
                      <a:pt x="89" y="1012"/>
                    </a:lnTo>
                    <a:lnTo>
                      <a:pt x="75" y="1015"/>
                    </a:lnTo>
                    <a:lnTo>
                      <a:pt x="72" y="1036"/>
                    </a:lnTo>
                    <a:lnTo>
                      <a:pt x="61" y="1041"/>
                    </a:lnTo>
                    <a:lnTo>
                      <a:pt x="47" y="1064"/>
                    </a:lnTo>
                    <a:lnTo>
                      <a:pt x="49" y="1093"/>
                    </a:lnTo>
                    <a:lnTo>
                      <a:pt x="44" y="1133"/>
                    </a:lnTo>
                    <a:lnTo>
                      <a:pt x="37" y="1175"/>
                    </a:lnTo>
                    <a:lnTo>
                      <a:pt x="32" y="1214"/>
                    </a:lnTo>
                    <a:lnTo>
                      <a:pt x="27" y="1233"/>
                    </a:lnTo>
                    <a:lnTo>
                      <a:pt x="40" y="1251"/>
                    </a:lnTo>
                    <a:lnTo>
                      <a:pt x="61" y="1236"/>
                    </a:lnTo>
                    <a:lnTo>
                      <a:pt x="76" y="1244"/>
                    </a:lnTo>
                    <a:lnTo>
                      <a:pt x="76" y="1260"/>
                    </a:lnTo>
                    <a:lnTo>
                      <a:pt x="55" y="1272"/>
                    </a:lnTo>
                    <a:lnTo>
                      <a:pt x="52" y="1299"/>
                    </a:lnTo>
                    <a:lnTo>
                      <a:pt x="47" y="1311"/>
                    </a:lnTo>
                    <a:lnTo>
                      <a:pt x="25" y="1308"/>
                    </a:lnTo>
                    <a:lnTo>
                      <a:pt x="17" y="1339"/>
                    </a:lnTo>
                    <a:lnTo>
                      <a:pt x="27" y="1347"/>
                    </a:lnTo>
                    <a:lnTo>
                      <a:pt x="47" y="1342"/>
                    </a:lnTo>
                    <a:lnTo>
                      <a:pt x="57" y="1356"/>
                    </a:lnTo>
                    <a:lnTo>
                      <a:pt x="59" y="1363"/>
                    </a:lnTo>
                    <a:lnTo>
                      <a:pt x="43" y="1374"/>
                    </a:lnTo>
                    <a:lnTo>
                      <a:pt x="44" y="1392"/>
                    </a:lnTo>
                    <a:lnTo>
                      <a:pt x="25" y="1396"/>
                    </a:lnTo>
                    <a:lnTo>
                      <a:pt x="12" y="1386"/>
                    </a:lnTo>
                    <a:lnTo>
                      <a:pt x="15" y="1411"/>
                    </a:lnTo>
                    <a:lnTo>
                      <a:pt x="12" y="1429"/>
                    </a:lnTo>
                    <a:lnTo>
                      <a:pt x="0" y="1429"/>
                    </a:lnTo>
                    <a:lnTo>
                      <a:pt x="29" y="1461"/>
                    </a:lnTo>
                    <a:lnTo>
                      <a:pt x="44" y="1479"/>
                    </a:lnTo>
                    <a:lnTo>
                      <a:pt x="52" y="1504"/>
                    </a:lnTo>
                    <a:lnTo>
                      <a:pt x="81" y="1522"/>
                    </a:lnTo>
                    <a:lnTo>
                      <a:pt x="113" y="1540"/>
                    </a:lnTo>
                    <a:lnTo>
                      <a:pt x="144" y="1540"/>
                    </a:lnTo>
                    <a:lnTo>
                      <a:pt x="188" y="1510"/>
                    </a:lnTo>
                    <a:lnTo>
                      <a:pt x="232" y="1476"/>
                    </a:lnTo>
                    <a:lnTo>
                      <a:pt x="272" y="1420"/>
                    </a:lnTo>
                    <a:lnTo>
                      <a:pt x="279" y="1414"/>
                    </a:lnTo>
                    <a:lnTo>
                      <a:pt x="290" y="1432"/>
                    </a:lnTo>
                    <a:lnTo>
                      <a:pt x="310" y="1420"/>
                    </a:lnTo>
                    <a:lnTo>
                      <a:pt x="316" y="1399"/>
                    </a:lnTo>
                    <a:lnTo>
                      <a:pt x="319" y="1374"/>
                    </a:lnTo>
                    <a:lnTo>
                      <a:pt x="339" y="1342"/>
                    </a:lnTo>
                    <a:lnTo>
                      <a:pt x="331" y="1378"/>
                    </a:lnTo>
                    <a:lnTo>
                      <a:pt x="342" y="1383"/>
                    </a:lnTo>
                    <a:lnTo>
                      <a:pt x="336" y="1399"/>
                    </a:lnTo>
                    <a:lnTo>
                      <a:pt x="342" y="1426"/>
                    </a:lnTo>
                    <a:lnTo>
                      <a:pt x="351" y="1450"/>
                    </a:lnTo>
                    <a:lnTo>
                      <a:pt x="363" y="1443"/>
                    </a:lnTo>
                  </a:path>
                </a:pathLst>
              </a:custGeom>
              <a:solidFill>
                <a:srgbClr val="C0C0C0"/>
              </a:solidFill>
              <a:ln w="80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2" name="Group 110"/>
            <p:cNvGrpSpPr>
              <a:grpSpLocks/>
            </p:cNvGrpSpPr>
            <p:nvPr/>
          </p:nvGrpSpPr>
          <p:grpSpPr bwMode="auto">
            <a:xfrm>
              <a:off x="3298" y="979"/>
              <a:ext cx="427" cy="440"/>
              <a:chOff x="3298" y="979"/>
              <a:chExt cx="427" cy="440"/>
            </a:xfrm>
          </p:grpSpPr>
          <p:sp>
            <p:nvSpPr>
              <p:cNvPr id="13380" name="Freeform 111"/>
              <p:cNvSpPr>
                <a:spLocks/>
              </p:cNvSpPr>
              <p:nvPr/>
            </p:nvSpPr>
            <p:spPr bwMode="auto">
              <a:xfrm>
                <a:off x="3500" y="1113"/>
                <a:ext cx="20" cy="27"/>
              </a:xfrm>
              <a:custGeom>
                <a:avLst/>
                <a:gdLst>
                  <a:gd name="T0" fmla="*/ 1 w 40"/>
                  <a:gd name="T1" fmla="*/ 1 h 54"/>
                  <a:gd name="T2" fmla="*/ 1 w 40"/>
                  <a:gd name="T3" fmla="*/ 1 h 54"/>
                  <a:gd name="T4" fmla="*/ 1 w 40"/>
                  <a:gd name="T5" fmla="*/ 1 h 54"/>
                  <a:gd name="T6" fmla="*/ 1 w 40"/>
                  <a:gd name="T7" fmla="*/ 1 h 54"/>
                  <a:gd name="T8" fmla="*/ 0 w 40"/>
                  <a:gd name="T9" fmla="*/ 1 h 54"/>
                  <a:gd name="T10" fmla="*/ 0 w 40"/>
                  <a:gd name="T11" fmla="*/ 1 h 54"/>
                  <a:gd name="T12" fmla="*/ 1 w 40"/>
                  <a:gd name="T13" fmla="*/ 0 h 54"/>
                  <a:gd name="T14" fmla="*/ 1 w 40"/>
                  <a:gd name="T15" fmla="*/ 1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54"/>
                  <a:gd name="T26" fmla="*/ 40 w 40"/>
                  <a:gd name="T27" fmla="*/ 54 h 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54">
                    <a:moveTo>
                      <a:pt x="40" y="8"/>
                    </a:moveTo>
                    <a:lnTo>
                      <a:pt x="36" y="21"/>
                    </a:lnTo>
                    <a:lnTo>
                      <a:pt x="40" y="46"/>
                    </a:lnTo>
                    <a:lnTo>
                      <a:pt x="12" y="54"/>
                    </a:lnTo>
                    <a:lnTo>
                      <a:pt x="0" y="41"/>
                    </a:lnTo>
                    <a:lnTo>
                      <a:pt x="0" y="21"/>
                    </a:lnTo>
                    <a:lnTo>
                      <a:pt x="8" y="0"/>
                    </a:lnTo>
                    <a:lnTo>
                      <a:pt x="40" y="8"/>
                    </a:lnTo>
                    <a:close/>
                  </a:path>
                </a:pathLst>
              </a:custGeom>
              <a:solidFill>
                <a:srgbClr val="C0C0C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81" name="Freeform 112"/>
              <p:cNvSpPr>
                <a:spLocks/>
              </p:cNvSpPr>
              <p:nvPr/>
            </p:nvSpPr>
            <p:spPr bwMode="auto">
              <a:xfrm>
                <a:off x="3468" y="1132"/>
                <a:ext cx="18" cy="14"/>
              </a:xfrm>
              <a:custGeom>
                <a:avLst/>
                <a:gdLst>
                  <a:gd name="T0" fmla="*/ 1 w 36"/>
                  <a:gd name="T1" fmla="*/ 0 h 29"/>
                  <a:gd name="T2" fmla="*/ 1 w 36"/>
                  <a:gd name="T3" fmla="*/ 0 h 29"/>
                  <a:gd name="T4" fmla="*/ 1 w 36"/>
                  <a:gd name="T5" fmla="*/ 0 h 29"/>
                  <a:gd name="T6" fmla="*/ 0 w 36"/>
                  <a:gd name="T7" fmla="*/ 0 h 29"/>
                  <a:gd name="T8" fmla="*/ 1 w 36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29"/>
                  <a:gd name="T17" fmla="*/ 36 w 3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29">
                    <a:moveTo>
                      <a:pt x="32" y="0"/>
                    </a:moveTo>
                    <a:lnTo>
                      <a:pt x="36" y="21"/>
                    </a:lnTo>
                    <a:lnTo>
                      <a:pt x="8" y="29"/>
                    </a:lnTo>
                    <a:lnTo>
                      <a:pt x="0" y="9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C0C0C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82" name="Freeform 113"/>
              <p:cNvSpPr>
                <a:spLocks/>
              </p:cNvSpPr>
              <p:nvPr/>
            </p:nvSpPr>
            <p:spPr bwMode="auto">
              <a:xfrm>
                <a:off x="3474" y="1102"/>
                <a:ext cx="22" cy="17"/>
              </a:xfrm>
              <a:custGeom>
                <a:avLst/>
                <a:gdLst>
                  <a:gd name="T0" fmla="*/ 0 w 44"/>
                  <a:gd name="T1" fmla="*/ 0 h 35"/>
                  <a:gd name="T2" fmla="*/ 1 w 44"/>
                  <a:gd name="T3" fmla="*/ 0 h 35"/>
                  <a:gd name="T4" fmla="*/ 1 w 44"/>
                  <a:gd name="T5" fmla="*/ 0 h 35"/>
                  <a:gd name="T6" fmla="*/ 1 w 44"/>
                  <a:gd name="T7" fmla="*/ 0 h 35"/>
                  <a:gd name="T8" fmla="*/ 1 w 44"/>
                  <a:gd name="T9" fmla="*/ 0 h 35"/>
                  <a:gd name="T10" fmla="*/ 0 w 44"/>
                  <a:gd name="T11" fmla="*/ 0 h 35"/>
                  <a:gd name="T12" fmla="*/ 0 w 44"/>
                  <a:gd name="T13" fmla="*/ 0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"/>
                  <a:gd name="T22" fmla="*/ 0 h 35"/>
                  <a:gd name="T23" fmla="*/ 44 w 44"/>
                  <a:gd name="T24" fmla="*/ 35 h 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" h="35">
                    <a:moveTo>
                      <a:pt x="0" y="23"/>
                    </a:moveTo>
                    <a:lnTo>
                      <a:pt x="32" y="35"/>
                    </a:lnTo>
                    <a:lnTo>
                      <a:pt x="44" y="9"/>
                    </a:lnTo>
                    <a:lnTo>
                      <a:pt x="24" y="0"/>
                    </a:lnTo>
                    <a:lnTo>
                      <a:pt x="12" y="9"/>
                    </a:lnTo>
                    <a:lnTo>
                      <a:pt x="0" y="16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C0C0C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83" name="Freeform 114"/>
              <p:cNvSpPr>
                <a:spLocks/>
              </p:cNvSpPr>
              <p:nvPr/>
            </p:nvSpPr>
            <p:spPr bwMode="auto">
              <a:xfrm>
                <a:off x="3500" y="1086"/>
                <a:ext cx="16" cy="11"/>
              </a:xfrm>
              <a:custGeom>
                <a:avLst/>
                <a:gdLst>
                  <a:gd name="T0" fmla="*/ 0 w 32"/>
                  <a:gd name="T1" fmla="*/ 0 h 23"/>
                  <a:gd name="T2" fmla="*/ 1 w 32"/>
                  <a:gd name="T3" fmla="*/ 0 h 23"/>
                  <a:gd name="T4" fmla="*/ 1 w 32"/>
                  <a:gd name="T5" fmla="*/ 0 h 23"/>
                  <a:gd name="T6" fmla="*/ 0 w 32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23"/>
                  <a:gd name="T14" fmla="*/ 32 w 3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23">
                    <a:moveTo>
                      <a:pt x="0" y="23"/>
                    </a:moveTo>
                    <a:lnTo>
                      <a:pt x="24" y="0"/>
                    </a:lnTo>
                    <a:lnTo>
                      <a:pt x="32" y="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C0C0C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84" name="Freeform 115"/>
              <p:cNvSpPr>
                <a:spLocks/>
              </p:cNvSpPr>
              <p:nvPr/>
            </p:nvSpPr>
            <p:spPr bwMode="auto">
              <a:xfrm>
                <a:off x="3442" y="1138"/>
                <a:ext cx="12" cy="12"/>
              </a:xfrm>
              <a:custGeom>
                <a:avLst/>
                <a:gdLst>
                  <a:gd name="T0" fmla="*/ 1 w 24"/>
                  <a:gd name="T1" fmla="*/ 0 h 25"/>
                  <a:gd name="T2" fmla="*/ 1 w 24"/>
                  <a:gd name="T3" fmla="*/ 0 h 25"/>
                  <a:gd name="T4" fmla="*/ 0 w 24"/>
                  <a:gd name="T5" fmla="*/ 0 h 25"/>
                  <a:gd name="T6" fmla="*/ 1 w 2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25"/>
                  <a:gd name="T14" fmla="*/ 24 w 2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25">
                    <a:moveTo>
                      <a:pt x="20" y="0"/>
                    </a:moveTo>
                    <a:lnTo>
                      <a:pt x="24" y="21"/>
                    </a:lnTo>
                    <a:lnTo>
                      <a:pt x="0" y="2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0C0C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85" name="Freeform 116"/>
              <p:cNvSpPr>
                <a:spLocks/>
              </p:cNvSpPr>
              <p:nvPr/>
            </p:nvSpPr>
            <p:spPr bwMode="auto">
              <a:xfrm>
                <a:off x="3569" y="1052"/>
                <a:ext cx="22" cy="18"/>
              </a:xfrm>
              <a:custGeom>
                <a:avLst/>
                <a:gdLst>
                  <a:gd name="T0" fmla="*/ 1 w 44"/>
                  <a:gd name="T1" fmla="*/ 0 h 38"/>
                  <a:gd name="T2" fmla="*/ 0 w 44"/>
                  <a:gd name="T3" fmla="*/ 0 h 38"/>
                  <a:gd name="T4" fmla="*/ 1 w 44"/>
                  <a:gd name="T5" fmla="*/ 0 h 38"/>
                  <a:gd name="T6" fmla="*/ 1 w 44"/>
                  <a:gd name="T7" fmla="*/ 0 h 38"/>
                  <a:gd name="T8" fmla="*/ 1 w 44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8"/>
                  <a:gd name="T17" fmla="*/ 44 w 44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8">
                    <a:moveTo>
                      <a:pt x="20" y="0"/>
                    </a:moveTo>
                    <a:lnTo>
                      <a:pt x="0" y="17"/>
                    </a:lnTo>
                    <a:lnTo>
                      <a:pt x="28" y="38"/>
                    </a:lnTo>
                    <a:lnTo>
                      <a:pt x="44" y="17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0C0C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86" name="Freeform 117"/>
              <p:cNvSpPr>
                <a:spLocks/>
              </p:cNvSpPr>
              <p:nvPr/>
            </p:nvSpPr>
            <p:spPr bwMode="auto">
              <a:xfrm>
                <a:off x="3589" y="1035"/>
                <a:ext cx="22" cy="19"/>
              </a:xfrm>
              <a:custGeom>
                <a:avLst/>
                <a:gdLst>
                  <a:gd name="T0" fmla="*/ 0 w 44"/>
                  <a:gd name="T1" fmla="*/ 1 h 38"/>
                  <a:gd name="T2" fmla="*/ 1 w 44"/>
                  <a:gd name="T3" fmla="*/ 1 h 38"/>
                  <a:gd name="T4" fmla="*/ 1 w 44"/>
                  <a:gd name="T5" fmla="*/ 1 h 38"/>
                  <a:gd name="T6" fmla="*/ 1 w 44"/>
                  <a:gd name="T7" fmla="*/ 0 h 38"/>
                  <a:gd name="T8" fmla="*/ 0 w 44"/>
                  <a:gd name="T9" fmla="*/ 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8"/>
                  <a:gd name="T17" fmla="*/ 44 w 44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8">
                    <a:moveTo>
                      <a:pt x="0" y="13"/>
                    </a:moveTo>
                    <a:lnTo>
                      <a:pt x="20" y="38"/>
                    </a:lnTo>
                    <a:lnTo>
                      <a:pt x="44" y="21"/>
                    </a:lnTo>
                    <a:lnTo>
                      <a:pt x="24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C0C0C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87" name="Freeform 118"/>
              <p:cNvSpPr>
                <a:spLocks/>
              </p:cNvSpPr>
              <p:nvPr/>
            </p:nvSpPr>
            <p:spPr bwMode="auto">
              <a:xfrm>
                <a:off x="3647" y="1000"/>
                <a:ext cx="32" cy="22"/>
              </a:xfrm>
              <a:custGeom>
                <a:avLst/>
                <a:gdLst>
                  <a:gd name="T0" fmla="*/ 1 w 64"/>
                  <a:gd name="T1" fmla="*/ 0 h 46"/>
                  <a:gd name="T2" fmla="*/ 1 w 64"/>
                  <a:gd name="T3" fmla="*/ 0 h 46"/>
                  <a:gd name="T4" fmla="*/ 1 w 64"/>
                  <a:gd name="T5" fmla="*/ 0 h 46"/>
                  <a:gd name="T6" fmla="*/ 1 w 64"/>
                  <a:gd name="T7" fmla="*/ 0 h 46"/>
                  <a:gd name="T8" fmla="*/ 1 w 64"/>
                  <a:gd name="T9" fmla="*/ 0 h 46"/>
                  <a:gd name="T10" fmla="*/ 0 w 64"/>
                  <a:gd name="T11" fmla="*/ 0 h 46"/>
                  <a:gd name="T12" fmla="*/ 1 w 64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46"/>
                  <a:gd name="T23" fmla="*/ 64 w 64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46">
                    <a:moveTo>
                      <a:pt x="28" y="13"/>
                    </a:moveTo>
                    <a:lnTo>
                      <a:pt x="40" y="21"/>
                    </a:lnTo>
                    <a:lnTo>
                      <a:pt x="64" y="0"/>
                    </a:lnTo>
                    <a:lnTo>
                      <a:pt x="52" y="42"/>
                    </a:lnTo>
                    <a:lnTo>
                      <a:pt x="28" y="46"/>
                    </a:lnTo>
                    <a:lnTo>
                      <a:pt x="0" y="17"/>
                    </a:lnTo>
                    <a:lnTo>
                      <a:pt x="28" y="13"/>
                    </a:lnTo>
                    <a:close/>
                  </a:path>
                </a:pathLst>
              </a:custGeom>
              <a:solidFill>
                <a:srgbClr val="C0C0C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88" name="Freeform 119"/>
              <p:cNvSpPr>
                <a:spLocks/>
              </p:cNvSpPr>
              <p:nvPr/>
            </p:nvSpPr>
            <p:spPr bwMode="auto">
              <a:xfrm>
                <a:off x="3709" y="979"/>
                <a:ext cx="16" cy="12"/>
              </a:xfrm>
              <a:custGeom>
                <a:avLst/>
                <a:gdLst>
                  <a:gd name="T0" fmla="*/ 1 w 32"/>
                  <a:gd name="T1" fmla="*/ 0 h 25"/>
                  <a:gd name="T2" fmla="*/ 1 w 32"/>
                  <a:gd name="T3" fmla="*/ 0 h 25"/>
                  <a:gd name="T4" fmla="*/ 1 w 32"/>
                  <a:gd name="T5" fmla="*/ 0 h 25"/>
                  <a:gd name="T6" fmla="*/ 0 w 32"/>
                  <a:gd name="T7" fmla="*/ 0 h 25"/>
                  <a:gd name="T8" fmla="*/ 1 w 32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25"/>
                  <a:gd name="T17" fmla="*/ 32 w 32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25">
                    <a:moveTo>
                      <a:pt x="16" y="0"/>
                    </a:moveTo>
                    <a:lnTo>
                      <a:pt x="28" y="9"/>
                    </a:lnTo>
                    <a:lnTo>
                      <a:pt x="32" y="25"/>
                    </a:lnTo>
                    <a:lnTo>
                      <a:pt x="0" y="25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C0C0C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89" name="Freeform 120"/>
              <p:cNvSpPr>
                <a:spLocks/>
              </p:cNvSpPr>
              <p:nvPr/>
            </p:nvSpPr>
            <p:spPr bwMode="auto">
              <a:xfrm>
                <a:off x="3298" y="1405"/>
                <a:ext cx="24" cy="14"/>
              </a:xfrm>
              <a:custGeom>
                <a:avLst/>
                <a:gdLst>
                  <a:gd name="T0" fmla="*/ 1 w 48"/>
                  <a:gd name="T1" fmla="*/ 0 h 30"/>
                  <a:gd name="T2" fmla="*/ 1 w 48"/>
                  <a:gd name="T3" fmla="*/ 0 h 30"/>
                  <a:gd name="T4" fmla="*/ 0 w 48"/>
                  <a:gd name="T5" fmla="*/ 0 h 30"/>
                  <a:gd name="T6" fmla="*/ 1 w 48"/>
                  <a:gd name="T7" fmla="*/ 0 h 30"/>
                  <a:gd name="T8" fmla="*/ 1 w 48"/>
                  <a:gd name="T9" fmla="*/ 0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30"/>
                  <a:gd name="T17" fmla="*/ 48 w 48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30">
                    <a:moveTo>
                      <a:pt x="48" y="17"/>
                    </a:moveTo>
                    <a:lnTo>
                      <a:pt x="12" y="0"/>
                    </a:lnTo>
                    <a:lnTo>
                      <a:pt x="0" y="13"/>
                    </a:lnTo>
                    <a:lnTo>
                      <a:pt x="4" y="30"/>
                    </a:lnTo>
                    <a:lnTo>
                      <a:pt x="48" y="17"/>
                    </a:lnTo>
                    <a:close/>
                  </a:path>
                </a:pathLst>
              </a:custGeom>
              <a:solidFill>
                <a:srgbClr val="C0C0C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35961" name="Freeform 121"/>
          <p:cNvSpPr>
            <a:spLocks/>
          </p:cNvSpPr>
          <p:nvPr/>
        </p:nvSpPr>
        <p:spPr bwMode="auto">
          <a:xfrm>
            <a:off x="5651500" y="4221163"/>
            <a:ext cx="446088" cy="215900"/>
          </a:xfrm>
          <a:custGeom>
            <a:avLst/>
            <a:gdLst>
              <a:gd name="T0" fmla="*/ 2147483647 w 469"/>
              <a:gd name="T1" fmla="*/ 2147483647 h 217"/>
              <a:gd name="T2" fmla="*/ 2147483647 w 469"/>
              <a:gd name="T3" fmla="*/ 0 h 217"/>
              <a:gd name="T4" fmla="*/ 2147483647 w 469"/>
              <a:gd name="T5" fmla="*/ 0 h 217"/>
              <a:gd name="T6" fmla="*/ 2147483647 w 469"/>
              <a:gd name="T7" fmla="*/ 2147483647 h 217"/>
              <a:gd name="T8" fmla="*/ 2147483647 w 469"/>
              <a:gd name="T9" fmla="*/ 2147483647 h 217"/>
              <a:gd name="T10" fmla="*/ 2147483647 w 469"/>
              <a:gd name="T11" fmla="*/ 2147483647 h 217"/>
              <a:gd name="T12" fmla="*/ 2147483647 w 469"/>
              <a:gd name="T13" fmla="*/ 2147483647 h 217"/>
              <a:gd name="T14" fmla="*/ 2147483647 w 469"/>
              <a:gd name="T15" fmla="*/ 2147483647 h 217"/>
              <a:gd name="T16" fmla="*/ 2147483647 w 469"/>
              <a:gd name="T17" fmla="*/ 2147483647 h 217"/>
              <a:gd name="T18" fmla="*/ 2147483647 w 469"/>
              <a:gd name="T19" fmla="*/ 2147483647 h 217"/>
              <a:gd name="T20" fmla="*/ 2147483647 w 469"/>
              <a:gd name="T21" fmla="*/ 2147483647 h 217"/>
              <a:gd name="T22" fmla="*/ 2147483647 w 469"/>
              <a:gd name="T23" fmla="*/ 2147483647 h 217"/>
              <a:gd name="T24" fmla="*/ 2147483647 w 469"/>
              <a:gd name="T25" fmla="*/ 2147483647 h 217"/>
              <a:gd name="T26" fmla="*/ 2147483647 w 469"/>
              <a:gd name="T27" fmla="*/ 2147483647 h 217"/>
              <a:gd name="T28" fmla="*/ 2147483647 w 469"/>
              <a:gd name="T29" fmla="*/ 2147483647 h 217"/>
              <a:gd name="T30" fmla="*/ 2147483647 w 469"/>
              <a:gd name="T31" fmla="*/ 2147483647 h 217"/>
              <a:gd name="T32" fmla="*/ 2147483647 w 469"/>
              <a:gd name="T33" fmla="*/ 2147483647 h 217"/>
              <a:gd name="T34" fmla="*/ 2147483647 w 469"/>
              <a:gd name="T35" fmla="*/ 2147483647 h 217"/>
              <a:gd name="T36" fmla="*/ 2147483647 w 469"/>
              <a:gd name="T37" fmla="*/ 2147483647 h 217"/>
              <a:gd name="T38" fmla="*/ 2147483647 w 469"/>
              <a:gd name="T39" fmla="*/ 2147483647 h 217"/>
              <a:gd name="T40" fmla="*/ 2147483647 w 469"/>
              <a:gd name="T41" fmla="*/ 2147483647 h 217"/>
              <a:gd name="T42" fmla="*/ 2147483647 w 469"/>
              <a:gd name="T43" fmla="*/ 2147483647 h 217"/>
              <a:gd name="T44" fmla="*/ 2147483647 w 469"/>
              <a:gd name="T45" fmla="*/ 2147483647 h 217"/>
              <a:gd name="T46" fmla="*/ 2147483647 w 469"/>
              <a:gd name="T47" fmla="*/ 2147483647 h 217"/>
              <a:gd name="T48" fmla="*/ 2147483647 w 469"/>
              <a:gd name="T49" fmla="*/ 2147483647 h 217"/>
              <a:gd name="T50" fmla="*/ 2147483647 w 469"/>
              <a:gd name="T51" fmla="*/ 2147483647 h 217"/>
              <a:gd name="T52" fmla="*/ 2147483647 w 469"/>
              <a:gd name="T53" fmla="*/ 2147483647 h 217"/>
              <a:gd name="T54" fmla="*/ 2147483647 w 469"/>
              <a:gd name="T55" fmla="*/ 2147483647 h 217"/>
              <a:gd name="T56" fmla="*/ 2147483647 w 469"/>
              <a:gd name="T57" fmla="*/ 2147483647 h 217"/>
              <a:gd name="T58" fmla="*/ 2147483647 w 469"/>
              <a:gd name="T59" fmla="*/ 2147483647 h 217"/>
              <a:gd name="T60" fmla="*/ 2147483647 w 469"/>
              <a:gd name="T61" fmla="*/ 2147483647 h 217"/>
              <a:gd name="T62" fmla="*/ 2147483647 w 469"/>
              <a:gd name="T63" fmla="*/ 2147483647 h 217"/>
              <a:gd name="T64" fmla="*/ 2147483647 w 469"/>
              <a:gd name="T65" fmla="*/ 2147483647 h 217"/>
              <a:gd name="T66" fmla="*/ 2147483647 w 469"/>
              <a:gd name="T67" fmla="*/ 2147483647 h 217"/>
              <a:gd name="T68" fmla="*/ 2147483647 w 469"/>
              <a:gd name="T69" fmla="*/ 2147483647 h 217"/>
              <a:gd name="T70" fmla="*/ 2147483647 w 469"/>
              <a:gd name="T71" fmla="*/ 2147483647 h 217"/>
              <a:gd name="T72" fmla="*/ 2147483647 w 469"/>
              <a:gd name="T73" fmla="*/ 2147483647 h 217"/>
              <a:gd name="T74" fmla="*/ 0 w 469"/>
              <a:gd name="T75" fmla="*/ 2147483647 h 217"/>
              <a:gd name="T76" fmla="*/ 0 w 469"/>
              <a:gd name="T77" fmla="*/ 2147483647 h 217"/>
              <a:gd name="T78" fmla="*/ 2147483647 w 469"/>
              <a:gd name="T79" fmla="*/ 2147483647 h 217"/>
              <a:gd name="T80" fmla="*/ 2147483647 w 469"/>
              <a:gd name="T81" fmla="*/ 2147483647 h 217"/>
              <a:gd name="T82" fmla="*/ 2147483647 w 469"/>
              <a:gd name="T83" fmla="*/ 2147483647 h 217"/>
              <a:gd name="T84" fmla="*/ 2147483647 w 469"/>
              <a:gd name="T85" fmla="*/ 2147483647 h 217"/>
              <a:gd name="T86" fmla="*/ 2147483647 w 469"/>
              <a:gd name="T87" fmla="*/ 2147483647 h 21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469"/>
              <a:gd name="T133" fmla="*/ 0 h 217"/>
              <a:gd name="T134" fmla="*/ 469 w 469"/>
              <a:gd name="T135" fmla="*/ 217 h 21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469" h="217">
                <a:moveTo>
                  <a:pt x="160" y="11"/>
                </a:moveTo>
                <a:lnTo>
                  <a:pt x="176" y="0"/>
                </a:lnTo>
                <a:lnTo>
                  <a:pt x="194" y="0"/>
                </a:lnTo>
                <a:lnTo>
                  <a:pt x="202" y="16"/>
                </a:lnTo>
                <a:lnTo>
                  <a:pt x="220" y="3"/>
                </a:lnTo>
                <a:lnTo>
                  <a:pt x="237" y="9"/>
                </a:lnTo>
                <a:lnTo>
                  <a:pt x="264" y="36"/>
                </a:lnTo>
                <a:lnTo>
                  <a:pt x="293" y="49"/>
                </a:lnTo>
                <a:lnTo>
                  <a:pt x="304" y="52"/>
                </a:lnTo>
                <a:lnTo>
                  <a:pt x="318" y="39"/>
                </a:lnTo>
                <a:lnTo>
                  <a:pt x="333" y="34"/>
                </a:lnTo>
                <a:lnTo>
                  <a:pt x="373" y="45"/>
                </a:lnTo>
                <a:lnTo>
                  <a:pt x="427" y="57"/>
                </a:lnTo>
                <a:lnTo>
                  <a:pt x="469" y="70"/>
                </a:lnTo>
                <a:lnTo>
                  <a:pt x="455" y="88"/>
                </a:lnTo>
                <a:lnTo>
                  <a:pt x="427" y="117"/>
                </a:lnTo>
                <a:lnTo>
                  <a:pt x="420" y="127"/>
                </a:lnTo>
                <a:lnTo>
                  <a:pt x="423" y="148"/>
                </a:lnTo>
                <a:lnTo>
                  <a:pt x="402" y="148"/>
                </a:lnTo>
                <a:lnTo>
                  <a:pt x="382" y="132"/>
                </a:lnTo>
                <a:lnTo>
                  <a:pt x="362" y="127"/>
                </a:lnTo>
                <a:lnTo>
                  <a:pt x="310" y="139"/>
                </a:lnTo>
                <a:lnTo>
                  <a:pt x="297" y="152"/>
                </a:lnTo>
                <a:lnTo>
                  <a:pt x="282" y="171"/>
                </a:lnTo>
                <a:lnTo>
                  <a:pt x="254" y="189"/>
                </a:lnTo>
                <a:lnTo>
                  <a:pt x="238" y="189"/>
                </a:lnTo>
                <a:lnTo>
                  <a:pt x="221" y="174"/>
                </a:lnTo>
                <a:lnTo>
                  <a:pt x="206" y="174"/>
                </a:lnTo>
                <a:lnTo>
                  <a:pt x="153" y="200"/>
                </a:lnTo>
                <a:lnTo>
                  <a:pt x="128" y="214"/>
                </a:lnTo>
                <a:lnTo>
                  <a:pt x="109" y="217"/>
                </a:lnTo>
                <a:lnTo>
                  <a:pt x="66" y="214"/>
                </a:lnTo>
                <a:lnTo>
                  <a:pt x="49" y="214"/>
                </a:lnTo>
                <a:lnTo>
                  <a:pt x="36" y="193"/>
                </a:lnTo>
                <a:lnTo>
                  <a:pt x="29" y="187"/>
                </a:lnTo>
                <a:lnTo>
                  <a:pt x="14" y="178"/>
                </a:lnTo>
                <a:lnTo>
                  <a:pt x="6" y="168"/>
                </a:lnTo>
                <a:lnTo>
                  <a:pt x="0" y="148"/>
                </a:lnTo>
                <a:lnTo>
                  <a:pt x="0" y="124"/>
                </a:lnTo>
                <a:lnTo>
                  <a:pt x="45" y="105"/>
                </a:lnTo>
                <a:lnTo>
                  <a:pt x="96" y="105"/>
                </a:lnTo>
                <a:lnTo>
                  <a:pt x="126" y="75"/>
                </a:lnTo>
                <a:lnTo>
                  <a:pt x="130" y="25"/>
                </a:lnTo>
                <a:lnTo>
                  <a:pt x="160" y="1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13347" name="Freeform 122"/>
          <p:cNvSpPr>
            <a:spLocks/>
          </p:cNvSpPr>
          <p:nvPr/>
        </p:nvSpPr>
        <p:spPr bwMode="auto">
          <a:xfrm>
            <a:off x="5592763" y="4673600"/>
            <a:ext cx="250825" cy="242888"/>
          </a:xfrm>
          <a:custGeom>
            <a:avLst/>
            <a:gdLst>
              <a:gd name="T0" fmla="*/ 2147483647 w 316"/>
              <a:gd name="T1" fmla="*/ 2147483647 h 306"/>
              <a:gd name="T2" fmla="*/ 2147483647 w 316"/>
              <a:gd name="T3" fmla="*/ 2147483647 h 306"/>
              <a:gd name="T4" fmla="*/ 2147483647 w 316"/>
              <a:gd name="T5" fmla="*/ 2147483647 h 306"/>
              <a:gd name="T6" fmla="*/ 2147483647 w 316"/>
              <a:gd name="T7" fmla="*/ 2147483647 h 306"/>
              <a:gd name="T8" fmla="*/ 2147483647 w 316"/>
              <a:gd name="T9" fmla="*/ 2147483647 h 306"/>
              <a:gd name="T10" fmla="*/ 2147483647 w 316"/>
              <a:gd name="T11" fmla="*/ 2147483647 h 306"/>
              <a:gd name="T12" fmla="*/ 2147483647 w 316"/>
              <a:gd name="T13" fmla="*/ 2147483647 h 306"/>
              <a:gd name="T14" fmla="*/ 2147483647 w 316"/>
              <a:gd name="T15" fmla="*/ 2147483647 h 306"/>
              <a:gd name="T16" fmla="*/ 2147483647 w 316"/>
              <a:gd name="T17" fmla="*/ 2147483647 h 306"/>
              <a:gd name="T18" fmla="*/ 2147483647 w 316"/>
              <a:gd name="T19" fmla="*/ 0 h 306"/>
              <a:gd name="T20" fmla="*/ 2147483647 w 316"/>
              <a:gd name="T21" fmla="*/ 2147483647 h 306"/>
              <a:gd name="T22" fmla="*/ 2147483647 w 316"/>
              <a:gd name="T23" fmla="*/ 2147483647 h 306"/>
              <a:gd name="T24" fmla="*/ 0 w 316"/>
              <a:gd name="T25" fmla="*/ 2147483647 h 306"/>
              <a:gd name="T26" fmla="*/ 0 w 316"/>
              <a:gd name="T27" fmla="*/ 2147483647 h 306"/>
              <a:gd name="T28" fmla="*/ 2147483647 w 316"/>
              <a:gd name="T29" fmla="*/ 2147483647 h 306"/>
              <a:gd name="T30" fmla="*/ 2147483647 w 316"/>
              <a:gd name="T31" fmla="*/ 2147483647 h 306"/>
              <a:gd name="T32" fmla="*/ 2147483647 w 316"/>
              <a:gd name="T33" fmla="*/ 2147483647 h 306"/>
              <a:gd name="T34" fmla="*/ 2147483647 w 316"/>
              <a:gd name="T35" fmla="*/ 2147483647 h 306"/>
              <a:gd name="T36" fmla="*/ 2147483647 w 316"/>
              <a:gd name="T37" fmla="*/ 2147483647 h 306"/>
              <a:gd name="T38" fmla="*/ 2147483647 w 316"/>
              <a:gd name="T39" fmla="*/ 2147483647 h 306"/>
              <a:gd name="T40" fmla="*/ 2147483647 w 316"/>
              <a:gd name="T41" fmla="*/ 2147483647 h 306"/>
              <a:gd name="T42" fmla="*/ 2147483647 w 316"/>
              <a:gd name="T43" fmla="*/ 2147483647 h 306"/>
              <a:gd name="T44" fmla="*/ 2147483647 w 316"/>
              <a:gd name="T45" fmla="*/ 2147483647 h 306"/>
              <a:gd name="T46" fmla="*/ 2147483647 w 316"/>
              <a:gd name="T47" fmla="*/ 2147483647 h 306"/>
              <a:gd name="T48" fmla="*/ 2147483647 w 316"/>
              <a:gd name="T49" fmla="*/ 2147483647 h 306"/>
              <a:gd name="T50" fmla="*/ 2147483647 w 316"/>
              <a:gd name="T51" fmla="*/ 2147483647 h 306"/>
              <a:gd name="T52" fmla="*/ 2147483647 w 316"/>
              <a:gd name="T53" fmla="*/ 2147483647 h 306"/>
              <a:gd name="T54" fmla="*/ 2147483647 w 316"/>
              <a:gd name="T55" fmla="*/ 2147483647 h 306"/>
              <a:gd name="T56" fmla="*/ 2147483647 w 316"/>
              <a:gd name="T57" fmla="*/ 2147483647 h 306"/>
              <a:gd name="T58" fmla="*/ 2147483647 w 316"/>
              <a:gd name="T59" fmla="*/ 2147483647 h 306"/>
              <a:gd name="T60" fmla="*/ 2147483647 w 316"/>
              <a:gd name="T61" fmla="*/ 2147483647 h 306"/>
              <a:gd name="T62" fmla="*/ 2147483647 w 316"/>
              <a:gd name="T63" fmla="*/ 2147483647 h 306"/>
              <a:gd name="T64" fmla="*/ 2147483647 w 316"/>
              <a:gd name="T65" fmla="*/ 2147483647 h 306"/>
              <a:gd name="T66" fmla="*/ 2147483647 w 316"/>
              <a:gd name="T67" fmla="*/ 2147483647 h 30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16"/>
              <a:gd name="T103" fmla="*/ 0 h 306"/>
              <a:gd name="T104" fmla="*/ 316 w 316"/>
              <a:gd name="T105" fmla="*/ 306 h 30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16" h="306">
                <a:moveTo>
                  <a:pt x="292" y="43"/>
                </a:moveTo>
                <a:lnTo>
                  <a:pt x="276" y="43"/>
                </a:lnTo>
                <a:lnTo>
                  <a:pt x="259" y="30"/>
                </a:lnTo>
                <a:lnTo>
                  <a:pt x="236" y="18"/>
                </a:lnTo>
                <a:lnTo>
                  <a:pt x="208" y="33"/>
                </a:lnTo>
                <a:lnTo>
                  <a:pt x="183" y="26"/>
                </a:lnTo>
                <a:lnTo>
                  <a:pt x="160" y="37"/>
                </a:lnTo>
                <a:lnTo>
                  <a:pt x="159" y="26"/>
                </a:lnTo>
                <a:lnTo>
                  <a:pt x="139" y="25"/>
                </a:lnTo>
                <a:lnTo>
                  <a:pt x="115" y="0"/>
                </a:lnTo>
                <a:lnTo>
                  <a:pt x="78" y="42"/>
                </a:lnTo>
                <a:lnTo>
                  <a:pt x="22" y="22"/>
                </a:lnTo>
                <a:lnTo>
                  <a:pt x="0" y="29"/>
                </a:lnTo>
                <a:lnTo>
                  <a:pt x="0" y="43"/>
                </a:lnTo>
                <a:lnTo>
                  <a:pt x="60" y="108"/>
                </a:lnTo>
                <a:lnTo>
                  <a:pt x="74" y="151"/>
                </a:lnTo>
                <a:lnTo>
                  <a:pt x="107" y="176"/>
                </a:lnTo>
                <a:lnTo>
                  <a:pt x="120" y="172"/>
                </a:lnTo>
                <a:lnTo>
                  <a:pt x="199" y="260"/>
                </a:lnTo>
                <a:lnTo>
                  <a:pt x="204" y="279"/>
                </a:lnTo>
                <a:lnTo>
                  <a:pt x="199" y="292"/>
                </a:lnTo>
                <a:lnTo>
                  <a:pt x="204" y="306"/>
                </a:lnTo>
                <a:lnTo>
                  <a:pt x="227" y="293"/>
                </a:lnTo>
                <a:lnTo>
                  <a:pt x="244" y="288"/>
                </a:lnTo>
                <a:lnTo>
                  <a:pt x="244" y="258"/>
                </a:lnTo>
                <a:lnTo>
                  <a:pt x="267" y="239"/>
                </a:lnTo>
                <a:lnTo>
                  <a:pt x="276" y="218"/>
                </a:lnTo>
                <a:lnTo>
                  <a:pt x="300" y="208"/>
                </a:lnTo>
                <a:lnTo>
                  <a:pt x="304" y="183"/>
                </a:lnTo>
                <a:lnTo>
                  <a:pt x="300" y="160"/>
                </a:lnTo>
                <a:lnTo>
                  <a:pt x="312" y="150"/>
                </a:lnTo>
                <a:lnTo>
                  <a:pt x="291" y="118"/>
                </a:lnTo>
                <a:lnTo>
                  <a:pt x="316" y="72"/>
                </a:lnTo>
                <a:lnTo>
                  <a:pt x="292" y="43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48" name="Freeform 123"/>
          <p:cNvSpPr>
            <a:spLocks/>
          </p:cNvSpPr>
          <p:nvPr/>
        </p:nvSpPr>
        <p:spPr bwMode="auto">
          <a:xfrm>
            <a:off x="5935663" y="4989513"/>
            <a:ext cx="171450" cy="122237"/>
          </a:xfrm>
          <a:custGeom>
            <a:avLst/>
            <a:gdLst>
              <a:gd name="T0" fmla="*/ 2147483647 w 216"/>
              <a:gd name="T1" fmla="*/ 2147483647 h 153"/>
              <a:gd name="T2" fmla="*/ 2147483647 w 216"/>
              <a:gd name="T3" fmla="*/ 2147483647 h 153"/>
              <a:gd name="T4" fmla="*/ 2147483647 w 216"/>
              <a:gd name="T5" fmla="*/ 2147483647 h 153"/>
              <a:gd name="T6" fmla="*/ 2147483647 w 216"/>
              <a:gd name="T7" fmla="*/ 2147483647 h 153"/>
              <a:gd name="T8" fmla="*/ 2147483647 w 216"/>
              <a:gd name="T9" fmla="*/ 2147483647 h 153"/>
              <a:gd name="T10" fmla="*/ 2147483647 w 216"/>
              <a:gd name="T11" fmla="*/ 0 h 153"/>
              <a:gd name="T12" fmla="*/ 2147483647 w 216"/>
              <a:gd name="T13" fmla="*/ 2147483647 h 153"/>
              <a:gd name="T14" fmla="*/ 2147483647 w 216"/>
              <a:gd name="T15" fmla="*/ 2147483647 h 153"/>
              <a:gd name="T16" fmla="*/ 2147483647 w 216"/>
              <a:gd name="T17" fmla="*/ 2147483647 h 153"/>
              <a:gd name="T18" fmla="*/ 2147483647 w 216"/>
              <a:gd name="T19" fmla="*/ 2147483647 h 153"/>
              <a:gd name="T20" fmla="*/ 2147483647 w 216"/>
              <a:gd name="T21" fmla="*/ 2147483647 h 153"/>
              <a:gd name="T22" fmla="*/ 2147483647 w 216"/>
              <a:gd name="T23" fmla="*/ 2147483647 h 153"/>
              <a:gd name="T24" fmla="*/ 2147483647 w 216"/>
              <a:gd name="T25" fmla="*/ 2147483647 h 153"/>
              <a:gd name="T26" fmla="*/ 2147483647 w 216"/>
              <a:gd name="T27" fmla="*/ 2147483647 h 153"/>
              <a:gd name="T28" fmla="*/ 2147483647 w 216"/>
              <a:gd name="T29" fmla="*/ 2147483647 h 153"/>
              <a:gd name="T30" fmla="*/ 2147483647 w 216"/>
              <a:gd name="T31" fmla="*/ 2147483647 h 153"/>
              <a:gd name="T32" fmla="*/ 2147483647 w 216"/>
              <a:gd name="T33" fmla="*/ 2147483647 h 153"/>
              <a:gd name="T34" fmla="*/ 2147483647 w 216"/>
              <a:gd name="T35" fmla="*/ 2147483647 h 153"/>
              <a:gd name="T36" fmla="*/ 2147483647 w 216"/>
              <a:gd name="T37" fmla="*/ 2147483647 h 153"/>
              <a:gd name="T38" fmla="*/ 2147483647 w 216"/>
              <a:gd name="T39" fmla="*/ 2147483647 h 153"/>
              <a:gd name="T40" fmla="*/ 2147483647 w 216"/>
              <a:gd name="T41" fmla="*/ 2147483647 h 153"/>
              <a:gd name="T42" fmla="*/ 0 w 216"/>
              <a:gd name="T43" fmla="*/ 2147483647 h 153"/>
              <a:gd name="T44" fmla="*/ 2147483647 w 216"/>
              <a:gd name="T45" fmla="*/ 2147483647 h 153"/>
              <a:gd name="T46" fmla="*/ 2147483647 w 216"/>
              <a:gd name="T47" fmla="*/ 2147483647 h 15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16"/>
              <a:gd name="T73" fmla="*/ 0 h 153"/>
              <a:gd name="T74" fmla="*/ 216 w 216"/>
              <a:gd name="T75" fmla="*/ 153 h 153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16" h="153">
                <a:moveTo>
                  <a:pt x="8" y="46"/>
                </a:moveTo>
                <a:lnTo>
                  <a:pt x="45" y="20"/>
                </a:lnTo>
                <a:lnTo>
                  <a:pt x="69" y="16"/>
                </a:lnTo>
                <a:lnTo>
                  <a:pt x="94" y="9"/>
                </a:lnTo>
                <a:lnTo>
                  <a:pt x="114" y="9"/>
                </a:lnTo>
                <a:lnTo>
                  <a:pt x="134" y="0"/>
                </a:lnTo>
                <a:lnTo>
                  <a:pt x="168" y="9"/>
                </a:lnTo>
                <a:lnTo>
                  <a:pt x="188" y="7"/>
                </a:lnTo>
                <a:lnTo>
                  <a:pt x="208" y="28"/>
                </a:lnTo>
                <a:lnTo>
                  <a:pt x="206" y="88"/>
                </a:lnTo>
                <a:lnTo>
                  <a:pt x="216" y="95"/>
                </a:lnTo>
                <a:lnTo>
                  <a:pt x="202" y="120"/>
                </a:lnTo>
                <a:lnTo>
                  <a:pt x="154" y="130"/>
                </a:lnTo>
                <a:lnTo>
                  <a:pt x="134" y="124"/>
                </a:lnTo>
                <a:lnTo>
                  <a:pt x="120" y="153"/>
                </a:lnTo>
                <a:lnTo>
                  <a:pt x="84" y="150"/>
                </a:lnTo>
                <a:lnTo>
                  <a:pt x="69" y="146"/>
                </a:lnTo>
                <a:lnTo>
                  <a:pt x="48" y="145"/>
                </a:lnTo>
                <a:lnTo>
                  <a:pt x="36" y="132"/>
                </a:lnTo>
                <a:lnTo>
                  <a:pt x="28" y="137"/>
                </a:lnTo>
                <a:lnTo>
                  <a:pt x="12" y="124"/>
                </a:lnTo>
                <a:lnTo>
                  <a:pt x="0" y="88"/>
                </a:lnTo>
                <a:lnTo>
                  <a:pt x="9" y="70"/>
                </a:lnTo>
                <a:lnTo>
                  <a:pt x="8" y="46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49" name="Freeform 124"/>
          <p:cNvSpPr>
            <a:spLocks/>
          </p:cNvSpPr>
          <p:nvPr/>
        </p:nvSpPr>
        <p:spPr bwMode="auto">
          <a:xfrm>
            <a:off x="5753100" y="4597400"/>
            <a:ext cx="346075" cy="427038"/>
          </a:xfrm>
          <a:custGeom>
            <a:avLst/>
            <a:gdLst>
              <a:gd name="T0" fmla="*/ 2147483647 w 437"/>
              <a:gd name="T1" fmla="*/ 2147483647 h 538"/>
              <a:gd name="T2" fmla="*/ 2147483647 w 437"/>
              <a:gd name="T3" fmla="*/ 2147483647 h 538"/>
              <a:gd name="T4" fmla="*/ 2147483647 w 437"/>
              <a:gd name="T5" fmla="*/ 2147483647 h 538"/>
              <a:gd name="T6" fmla="*/ 2147483647 w 437"/>
              <a:gd name="T7" fmla="*/ 2147483647 h 538"/>
              <a:gd name="T8" fmla="*/ 2147483647 w 437"/>
              <a:gd name="T9" fmla="*/ 2147483647 h 538"/>
              <a:gd name="T10" fmla="*/ 2147483647 w 437"/>
              <a:gd name="T11" fmla="*/ 2147483647 h 538"/>
              <a:gd name="T12" fmla="*/ 2147483647 w 437"/>
              <a:gd name="T13" fmla="*/ 2147483647 h 538"/>
              <a:gd name="T14" fmla="*/ 2147483647 w 437"/>
              <a:gd name="T15" fmla="*/ 2147483647 h 538"/>
              <a:gd name="T16" fmla="*/ 2147483647 w 437"/>
              <a:gd name="T17" fmla="*/ 2147483647 h 538"/>
              <a:gd name="T18" fmla="*/ 2147483647 w 437"/>
              <a:gd name="T19" fmla="*/ 2147483647 h 538"/>
              <a:gd name="T20" fmla="*/ 2147483647 w 437"/>
              <a:gd name="T21" fmla="*/ 2147483647 h 538"/>
              <a:gd name="T22" fmla="*/ 2147483647 w 437"/>
              <a:gd name="T23" fmla="*/ 2147483647 h 538"/>
              <a:gd name="T24" fmla="*/ 2147483647 w 437"/>
              <a:gd name="T25" fmla="*/ 2147483647 h 538"/>
              <a:gd name="T26" fmla="*/ 2147483647 w 437"/>
              <a:gd name="T27" fmla="*/ 2147483647 h 538"/>
              <a:gd name="T28" fmla="*/ 2147483647 w 437"/>
              <a:gd name="T29" fmla="*/ 2147483647 h 538"/>
              <a:gd name="T30" fmla="*/ 2147483647 w 437"/>
              <a:gd name="T31" fmla="*/ 2147483647 h 538"/>
              <a:gd name="T32" fmla="*/ 2147483647 w 437"/>
              <a:gd name="T33" fmla="*/ 2147483647 h 538"/>
              <a:gd name="T34" fmla="*/ 2147483647 w 437"/>
              <a:gd name="T35" fmla="*/ 2147483647 h 538"/>
              <a:gd name="T36" fmla="*/ 2147483647 w 437"/>
              <a:gd name="T37" fmla="*/ 2147483647 h 538"/>
              <a:gd name="T38" fmla="*/ 2147483647 w 437"/>
              <a:gd name="T39" fmla="*/ 2147483647 h 538"/>
              <a:gd name="T40" fmla="*/ 2147483647 w 437"/>
              <a:gd name="T41" fmla="*/ 2147483647 h 538"/>
              <a:gd name="T42" fmla="*/ 2147483647 w 437"/>
              <a:gd name="T43" fmla="*/ 2147483647 h 538"/>
              <a:gd name="T44" fmla="*/ 2147483647 w 437"/>
              <a:gd name="T45" fmla="*/ 2147483647 h 538"/>
              <a:gd name="T46" fmla="*/ 2147483647 w 437"/>
              <a:gd name="T47" fmla="*/ 2147483647 h 538"/>
              <a:gd name="T48" fmla="*/ 2147483647 w 437"/>
              <a:gd name="T49" fmla="*/ 2147483647 h 538"/>
              <a:gd name="T50" fmla="*/ 2147483647 w 437"/>
              <a:gd name="T51" fmla="*/ 2147483647 h 538"/>
              <a:gd name="T52" fmla="*/ 2147483647 w 437"/>
              <a:gd name="T53" fmla="*/ 2147483647 h 538"/>
              <a:gd name="T54" fmla="*/ 2147483647 w 437"/>
              <a:gd name="T55" fmla="*/ 2147483647 h 538"/>
              <a:gd name="T56" fmla="*/ 2147483647 w 437"/>
              <a:gd name="T57" fmla="*/ 2147483647 h 538"/>
              <a:gd name="T58" fmla="*/ 2147483647 w 437"/>
              <a:gd name="T59" fmla="*/ 2147483647 h 538"/>
              <a:gd name="T60" fmla="*/ 2147483647 w 437"/>
              <a:gd name="T61" fmla="*/ 2147483647 h 538"/>
              <a:gd name="T62" fmla="*/ 2147483647 w 437"/>
              <a:gd name="T63" fmla="*/ 2147483647 h 538"/>
              <a:gd name="T64" fmla="*/ 2147483647 w 437"/>
              <a:gd name="T65" fmla="*/ 2147483647 h 53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37"/>
              <a:gd name="T100" fmla="*/ 0 h 538"/>
              <a:gd name="T101" fmla="*/ 437 w 437"/>
              <a:gd name="T102" fmla="*/ 538 h 53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37" h="538">
                <a:moveTo>
                  <a:pt x="74" y="37"/>
                </a:moveTo>
                <a:lnTo>
                  <a:pt x="160" y="4"/>
                </a:lnTo>
                <a:lnTo>
                  <a:pt x="200" y="0"/>
                </a:lnTo>
                <a:lnTo>
                  <a:pt x="224" y="1"/>
                </a:lnTo>
                <a:lnTo>
                  <a:pt x="234" y="8"/>
                </a:lnTo>
                <a:lnTo>
                  <a:pt x="240" y="17"/>
                </a:lnTo>
                <a:lnTo>
                  <a:pt x="242" y="26"/>
                </a:lnTo>
                <a:lnTo>
                  <a:pt x="250" y="29"/>
                </a:lnTo>
                <a:lnTo>
                  <a:pt x="260" y="50"/>
                </a:lnTo>
                <a:lnTo>
                  <a:pt x="262" y="81"/>
                </a:lnTo>
                <a:lnTo>
                  <a:pt x="272" y="92"/>
                </a:lnTo>
                <a:lnTo>
                  <a:pt x="298" y="92"/>
                </a:lnTo>
                <a:lnTo>
                  <a:pt x="314" y="135"/>
                </a:lnTo>
                <a:lnTo>
                  <a:pt x="314" y="164"/>
                </a:lnTo>
                <a:lnTo>
                  <a:pt x="325" y="183"/>
                </a:lnTo>
                <a:lnTo>
                  <a:pt x="337" y="183"/>
                </a:lnTo>
                <a:lnTo>
                  <a:pt x="362" y="164"/>
                </a:lnTo>
                <a:lnTo>
                  <a:pt x="377" y="176"/>
                </a:lnTo>
                <a:lnTo>
                  <a:pt x="378" y="201"/>
                </a:lnTo>
                <a:lnTo>
                  <a:pt x="405" y="217"/>
                </a:lnTo>
                <a:lnTo>
                  <a:pt x="401" y="243"/>
                </a:lnTo>
                <a:lnTo>
                  <a:pt x="402" y="250"/>
                </a:lnTo>
                <a:lnTo>
                  <a:pt x="406" y="254"/>
                </a:lnTo>
                <a:lnTo>
                  <a:pt x="397" y="268"/>
                </a:lnTo>
                <a:lnTo>
                  <a:pt x="394" y="285"/>
                </a:lnTo>
                <a:lnTo>
                  <a:pt x="409" y="318"/>
                </a:lnTo>
                <a:lnTo>
                  <a:pt x="430" y="322"/>
                </a:lnTo>
                <a:lnTo>
                  <a:pt x="437" y="339"/>
                </a:lnTo>
                <a:lnTo>
                  <a:pt x="430" y="372"/>
                </a:lnTo>
                <a:lnTo>
                  <a:pt x="398" y="402"/>
                </a:lnTo>
                <a:lnTo>
                  <a:pt x="406" y="454"/>
                </a:lnTo>
                <a:lnTo>
                  <a:pt x="394" y="477"/>
                </a:lnTo>
                <a:lnTo>
                  <a:pt x="402" y="502"/>
                </a:lnTo>
                <a:lnTo>
                  <a:pt x="362" y="493"/>
                </a:lnTo>
                <a:lnTo>
                  <a:pt x="342" y="502"/>
                </a:lnTo>
                <a:lnTo>
                  <a:pt x="322" y="502"/>
                </a:lnTo>
                <a:lnTo>
                  <a:pt x="298" y="509"/>
                </a:lnTo>
                <a:lnTo>
                  <a:pt x="274" y="513"/>
                </a:lnTo>
                <a:lnTo>
                  <a:pt x="236" y="538"/>
                </a:lnTo>
                <a:lnTo>
                  <a:pt x="238" y="489"/>
                </a:lnTo>
                <a:lnTo>
                  <a:pt x="230" y="477"/>
                </a:lnTo>
                <a:lnTo>
                  <a:pt x="204" y="472"/>
                </a:lnTo>
                <a:lnTo>
                  <a:pt x="196" y="452"/>
                </a:lnTo>
                <a:lnTo>
                  <a:pt x="180" y="450"/>
                </a:lnTo>
                <a:lnTo>
                  <a:pt x="174" y="456"/>
                </a:lnTo>
                <a:lnTo>
                  <a:pt x="140" y="450"/>
                </a:lnTo>
                <a:lnTo>
                  <a:pt x="128" y="460"/>
                </a:lnTo>
                <a:lnTo>
                  <a:pt x="122" y="497"/>
                </a:lnTo>
                <a:lnTo>
                  <a:pt x="108" y="527"/>
                </a:lnTo>
                <a:lnTo>
                  <a:pt x="18" y="443"/>
                </a:lnTo>
                <a:lnTo>
                  <a:pt x="0" y="404"/>
                </a:lnTo>
                <a:lnTo>
                  <a:pt x="24" y="393"/>
                </a:lnTo>
                <a:lnTo>
                  <a:pt x="44" y="384"/>
                </a:lnTo>
                <a:lnTo>
                  <a:pt x="44" y="352"/>
                </a:lnTo>
                <a:lnTo>
                  <a:pt x="64" y="339"/>
                </a:lnTo>
                <a:lnTo>
                  <a:pt x="74" y="317"/>
                </a:lnTo>
                <a:lnTo>
                  <a:pt x="96" y="302"/>
                </a:lnTo>
                <a:lnTo>
                  <a:pt x="100" y="281"/>
                </a:lnTo>
                <a:lnTo>
                  <a:pt x="98" y="258"/>
                </a:lnTo>
                <a:lnTo>
                  <a:pt x="112" y="246"/>
                </a:lnTo>
                <a:lnTo>
                  <a:pt x="92" y="214"/>
                </a:lnTo>
                <a:lnTo>
                  <a:pt x="114" y="171"/>
                </a:lnTo>
                <a:lnTo>
                  <a:pt x="90" y="142"/>
                </a:lnTo>
                <a:lnTo>
                  <a:pt x="96" y="110"/>
                </a:lnTo>
                <a:lnTo>
                  <a:pt x="74" y="81"/>
                </a:lnTo>
                <a:lnTo>
                  <a:pt x="74" y="37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50" name="Freeform 125"/>
          <p:cNvSpPr>
            <a:spLocks/>
          </p:cNvSpPr>
          <p:nvPr/>
        </p:nvSpPr>
        <p:spPr bwMode="auto">
          <a:xfrm>
            <a:off x="6727825" y="4375150"/>
            <a:ext cx="284163" cy="266700"/>
          </a:xfrm>
          <a:custGeom>
            <a:avLst/>
            <a:gdLst>
              <a:gd name="T0" fmla="*/ 2147483647 w 358"/>
              <a:gd name="T1" fmla="*/ 0 h 335"/>
              <a:gd name="T2" fmla="*/ 2147483647 w 358"/>
              <a:gd name="T3" fmla="*/ 2147483647 h 335"/>
              <a:gd name="T4" fmla="*/ 2147483647 w 358"/>
              <a:gd name="T5" fmla="*/ 2147483647 h 335"/>
              <a:gd name="T6" fmla="*/ 2147483647 w 358"/>
              <a:gd name="T7" fmla="*/ 2147483647 h 335"/>
              <a:gd name="T8" fmla="*/ 2147483647 w 358"/>
              <a:gd name="T9" fmla="*/ 2147483647 h 335"/>
              <a:gd name="T10" fmla="*/ 2147483647 w 358"/>
              <a:gd name="T11" fmla="*/ 2147483647 h 335"/>
              <a:gd name="T12" fmla="*/ 0 w 358"/>
              <a:gd name="T13" fmla="*/ 2147483647 h 335"/>
              <a:gd name="T14" fmla="*/ 2147483647 w 358"/>
              <a:gd name="T15" fmla="*/ 2147483647 h 335"/>
              <a:gd name="T16" fmla="*/ 2147483647 w 358"/>
              <a:gd name="T17" fmla="*/ 2147483647 h 335"/>
              <a:gd name="T18" fmla="*/ 2147483647 w 358"/>
              <a:gd name="T19" fmla="*/ 2147483647 h 335"/>
              <a:gd name="T20" fmla="*/ 2147483647 w 358"/>
              <a:gd name="T21" fmla="*/ 2147483647 h 335"/>
              <a:gd name="T22" fmla="*/ 2147483647 w 358"/>
              <a:gd name="T23" fmla="*/ 2147483647 h 335"/>
              <a:gd name="T24" fmla="*/ 2147483647 w 358"/>
              <a:gd name="T25" fmla="*/ 2147483647 h 335"/>
              <a:gd name="T26" fmla="*/ 2147483647 w 358"/>
              <a:gd name="T27" fmla="*/ 2147483647 h 335"/>
              <a:gd name="T28" fmla="*/ 2147483647 w 358"/>
              <a:gd name="T29" fmla="*/ 2147483647 h 335"/>
              <a:gd name="T30" fmla="*/ 2147483647 w 358"/>
              <a:gd name="T31" fmla="*/ 2147483647 h 335"/>
              <a:gd name="T32" fmla="*/ 2147483647 w 358"/>
              <a:gd name="T33" fmla="*/ 2147483647 h 335"/>
              <a:gd name="T34" fmla="*/ 2147483647 w 358"/>
              <a:gd name="T35" fmla="*/ 2147483647 h 335"/>
              <a:gd name="T36" fmla="*/ 2147483647 w 358"/>
              <a:gd name="T37" fmla="*/ 2147483647 h 335"/>
              <a:gd name="T38" fmla="*/ 2147483647 w 358"/>
              <a:gd name="T39" fmla="*/ 2147483647 h 335"/>
              <a:gd name="T40" fmla="*/ 2147483647 w 358"/>
              <a:gd name="T41" fmla="*/ 2147483647 h 335"/>
              <a:gd name="T42" fmla="*/ 2147483647 w 358"/>
              <a:gd name="T43" fmla="*/ 2147483647 h 335"/>
              <a:gd name="T44" fmla="*/ 2147483647 w 358"/>
              <a:gd name="T45" fmla="*/ 2147483647 h 3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58"/>
              <a:gd name="T70" fmla="*/ 0 h 335"/>
              <a:gd name="T71" fmla="*/ 358 w 358"/>
              <a:gd name="T72" fmla="*/ 335 h 33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58" h="335">
                <a:moveTo>
                  <a:pt x="358" y="0"/>
                </a:moveTo>
                <a:lnTo>
                  <a:pt x="262" y="27"/>
                </a:lnTo>
                <a:lnTo>
                  <a:pt x="196" y="72"/>
                </a:lnTo>
                <a:lnTo>
                  <a:pt x="104" y="110"/>
                </a:lnTo>
                <a:lnTo>
                  <a:pt x="78" y="142"/>
                </a:lnTo>
                <a:lnTo>
                  <a:pt x="38" y="152"/>
                </a:lnTo>
                <a:lnTo>
                  <a:pt x="0" y="156"/>
                </a:lnTo>
                <a:lnTo>
                  <a:pt x="26" y="184"/>
                </a:lnTo>
                <a:lnTo>
                  <a:pt x="58" y="188"/>
                </a:lnTo>
                <a:lnTo>
                  <a:pt x="78" y="200"/>
                </a:lnTo>
                <a:lnTo>
                  <a:pt x="114" y="238"/>
                </a:lnTo>
                <a:lnTo>
                  <a:pt x="120" y="271"/>
                </a:lnTo>
                <a:lnTo>
                  <a:pt x="138" y="280"/>
                </a:lnTo>
                <a:lnTo>
                  <a:pt x="162" y="281"/>
                </a:lnTo>
                <a:lnTo>
                  <a:pt x="180" y="264"/>
                </a:lnTo>
                <a:lnTo>
                  <a:pt x="190" y="280"/>
                </a:lnTo>
                <a:lnTo>
                  <a:pt x="210" y="268"/>
                </a:lnTo>
                <a:lnTo>
                  <a:pt x="242" y="267"/>
                </a:lnTo>
                <a:lnTo>
                  <a:pt x="222" y="310"/>
                </a:lnTo>
                <a:lnTo>
                  <a:pt x="192" y="325"/>
                </a:lnTo>
                <a:lnTo>
                  <a:pt x="172" y="323"/>
                </a:lnTo>
                <a:lnTo>
                  <a:pt x="142" y="309"/>
                </a:lnTo>
                <a:lnTo>
                  <a:pt x="132" y="335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51" name="Freeform 126"/>
          <p:cNvSpPr>
            <a:spLocks/>
          </p:cNvSpPr>
          <p:nvPr/>
        </p:nvSpPr>
        <p:spPr bwMode="auto">
          <a:xfrm>
            <a:off x="6308725" y="4362450"/>
            <a:ext cx="238125" cy="274638"/>
          </a:xfrm>
          <a:custGeom>
            <a:avLst/>
            <a:gdLst>
              <a:gd name="T0" fmla="*/ 2147483647 w 300"/>
              <a:gd name="T1" fmla="*/ 2147483647 h 347"/>
              <a:gd name="T2" fmla="*/ 2147483647 w 300"/>
              <a:gd name="T3" fmla="*/ 2147483647 h 347"/>
              <a:gd name="T4" fmla="*/ 2147483647 w 300"/>
              <a:gd name="T5" fmla="*/ 2147483647 h 347"/>
              <a:gd name="T6" fmla="*/ 2147483647 w 300"/>
              <a:gd name="T7" fmla="*/ 2147483647 h 347"/>
              <a:gd name="T8" fmla="*/ 2147483647 w 300"/>
              <a:gd name="T9" fmla="*/ 2147483647 h 347"/>
              <a:gd name="T10" fmla="*/ 2147483647 w 300"/>
              <a:gd name="T11" fmla="*/ 2147483647 h 347"/>
              <a:gd name="T12" fmla="*/ 2147483647 w 300"/>
              <a:gd name="T13" fmla="*/ 2147483647 h 347"/>
              <a:gd name="T14" fmla="*/ 2147483647 w 300"/>
              <a:gd name="T15" fmla="*/ 2147483647 h 347"/>
              <a:gd name="T16" fmla="*/ 2147483647 w 300"/>
              <a:gd name="T17" fmla="*/ 2147483647 h 347"/>
              <a:gd name="T18" fmla="*/ 2147483647 w 300"/>
              <a:gd name="T19" fmla="*/ 2147483647 h 347"/>
              <a:gd name="T20" fmla="*/ 2147483647 w 300"/>
              <a:gd name="T21" fmla="*/ 2147483647 h 347"/>
              <a:gd name="T22" fmla="*/ 2147483647 w 300"/>
              <a:gd name="T23" fmla="*/ 2147483647 h 347"/>
              <a:gd name="T24" fmla="*/ 2147483647 w 300"/>
              <a:gd name="T25" fmla="*/ 2147483647 h 347"/>
              <a:gd name="T26" fmla="*/ 0 w 300"/>
              <a:gd name="T27" fmla="*/ 2147483647 h 347"/>
              <a:gd name="T28" fmla="*/ 2147483647 w 300"/>
              <a:gd name="T29" fmla="*/ 0 h 347"/>
              <a:gd name="T30" fmla="*/ 2147483647 w 300"/>
              <a:gd name="T31" fmla="*/ 2147483647 h 347"/>
              <a:gd name="T32" fmla="*/ 2147483647 w 300"/>
              <a:gd name="T33" fmla="*/ 2147483647 h 347"/>
              <a:gd name="T34" fmla="*/ 2147483647 w 300"/>
              <a:gd name="T35" fmla="*/ 2147483647 h 347"/>
              <a:gd name="T36" fmla="*/ 2147483647 w 300"/>
              <a:gd name="T37" fmla="*/ 2147483647 h 347"/>
              <a:gd name="T38" fmla="*/ 2147483647 w 300"/>
              <a:gd name="T39" fmla="*/ 2147483647 h 347"/>
              <a:gd name="T40" fmla="*/ 2147483647 w 300"/>
              <a:gd name="T41" fmla="*/ 2147483647 h 347"/>
              <a:gd name="T42" fmla="*/ 2147483647 w 300"/>
              <a:gd name="T43" fmla="*/ 2147483647 h 347"/>
              <a:gd name="T44" fmla="*/ 2147483647 w 300"/>
              <a:gd name="T45" fmla="*/ 2147483647 h 347"/>
              <a:gd name="T46" fmla="*/ 2147483647 w 300"/>
              <a:gd name="T47" fmla="*/ 2147483647 h 347"/>
              <a:gd name="T48" fmla="*/ 2147483647 w 300"/>
              <a:gd name="T49" fmla="*/ 2147483647 h 347"/>
              <a:gd name="T50" fmla="*/ 2147483647 w 300"/>
              <a:gd name="T51" fmla="*/ 2147483647 h 347"/>
              <a:gd name="T52" fmla="*/ 2147483647 w 300"/>
              <a:gd name="T53" fmla="*/ 2147483647 h 347"/>
              <a:gd name="T54" fmla="*/ 2147483647 w 300"/>
              <a:gd name="T55" fmla="*/ 2147483647 h 347"/>
              <a:gd name="T56" fmla="*/ 2147483647 w 300"/>
              <a:gd name="T57" fmla="*/ 2147483647 h 347"/>
              <a:gd name="T58" fmla="*/ 2147483647 w 300"/>
              <a:gd name="T59" fmla="*/ 2147483647 h 347"/>
              <a:gd name="T60" fmla="*/ 2147483647 w 300"/>
              <a:gd name="T61" fmla="*/ 2147483647 h 347"/>
              <a:gd name="T62" fmla="*/ 2147483647 w 300"/>
              <a:gd name="T63" fmla="*/ 2147483647 h 347"/>
              <a:gd name="T64" fmla="*/ 2147483647 w 300"/>
              <a:gd name="T65" fmla="*/ 2147483647 h 347"/>
              <a:gd name="T66" fmla="*/ 2147483647 w 300"/>
              <a:gd name="T67" fmla="*/ 2147483647 h 347"/>
              <a:gd name="T68" fmla="*/ 2147483647 w 300"/>
              <a:gd name="T69" fmla="*/ 2147483647 h 34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00"/>
              <a:gd name="T106" fmla="*/ 0 h 347"/>
              <a:gd name="T107" fmla="*/ 300 w 300"/>
              <a:gd name="T108" fmla="*/ 347 h 347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00" h="347">
                <a:moveTo>
                  <a:pt x="161" y="347"/>
                </a:moveTo>
                <a:lnTo>
                  <a:pt x="144" y="327"/>
                </a:lnTo>
                <a:lnTo>
                  <a:pt x="140" y="281"/>
                </a:lnTo>
                <a:lnTo>
                  <a:pt x="121" y="248"/>
                </a:lnTo>
                <a:lnTo>
                  <a:pt x="120" y="219"/>
                </a:lnTo>
                <a:lnTo>
                  <a:pt x="125" y="198"/>
                </a:lnTo>
                <a:lnTo>
                  <a:pt x="109" y="167"/>
                </a:lnTo>
                <a:lnTo>
                  <a:pt x="89" y="144"/>
                </a:lnTo>
                <a:lnTo>
                  <a:pt x="81" y="119"/>
                </a:lnTo>
                <a:lnTo>
                  <a:pt x="77" y="102"/>
                </a:lnTo>
                <a:lnTo>
                  <a:pt x="53" y="85"/>
                </a:lnTo>
                <a:lnTo>
                  <a:pt x="40" y="63"/>
                </a:lnTo>
                <a:lnTo>
                  <a:pt x="25" y="38"/>
                </a:lnTo>
                <a:lnTo>
                  <a:pt x="0" y="21"/>
                </a:lnTo>
                <a:lnTo>
                  <a:pt x="40" y="0"/>
                </a:lnTo>
                <a:lnTo>
                  <a:pt x="72" y="5"/>
                </a:lnTo>
                <a:lnTo>
                  <a:pt x="92" y="9"/>
                </a:lnTo>
                <a:lnTo>
                  <a:pt x="144" y="48"/>
                </a:lnTo>
                <a:lnTo>
                  <a:pt x="156" y="55"/>
                </a:lnTo>
                <a:lnTo>
                  <a:pt x="193" y="63"/>
                </a:lnTo>
                <a:lnTo>
                  <a:pt x="216" y="96"/>
                </a:lnTo>
                <a:lnTo>
                  <a:pt x="205" y="121"/>
                </a:lnTo>
                <a:lnTo>
                  <a:pt x="220" y="155"/>
                </a:lnTo>
                <a:lnTo>
                  <a:pt x="256" y="180"/>
                </a:lnTo>
                <a:lnTo>
                  <a:pt x="269" y="201"/>
                </a:lnTo>
                <a:lnTo>
                  <a:pt x="292" y="209"/>
                </a:lnTo>
                <a:lnTo>
                  <a:pt x="300" y="210"/>
                </a:lnTo>
                <a:lnTo>
                  <a:pt x="285" y="221"/>
                </a:lnTo>
                <a:lnTo>
                  <a:pt x="248" y="221"/>
                </a:lnTo>
                <a:lnTo>
                  <a:pt x="216" y="219"/>
                </a:lnTo>
                <a:lnTo>
                  <a:pt x="201" y="226"/>
                </a:lnTo>
                <a:lnTo>
                  <a:pt x="205" y="263"/>
                </a:lnTo>
                <a:lnTo>
                  <a:pt x="200" y="292"/>
                </a:lnTo>
                <a:lnTo>
                  <a:pt x="168" y="327"/>
                </a:lnTo>
                <a:lnTo>
                  <a:pt x="161" y="347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52" name="Freeform 127"/>
          <p:cNvSpPr>
            <a:spLocks/>
          </p:cNvSpPr>
          <p:nvPr/>
        </p:nvSpPr>
        <p:spPr bwMode="auto">
          <a:xfrm>
            <a:off x="6084888" y="3573463"/>
            <a:ext cx="565150" cy="481012"/>
          </a:xfrm>
          <a:custGeom>
            <a:avLst/>
            <a:gdLst>
              <a:gd name="T0" fmla="*/ 2147483647 w 712"/>
              <a:gd name="T1" fmla="*/ 2147483647 h 606"/>
              <a:gd name="T2" fmla="*/ 2147483647 w 712"/>
              <a:gd name="T3" fmla="*/ 2147483647 h 606"/>
              <a:gd name="T4" fmla="*/ 2147483647 w 712"/>
              <a:gd name="T5" fmla="*/ 2147483647 h 606"/>
              <a:gd name="T6" fmla="*/ 2147483647 w 712"/>
              <a:gd name="T7" fmla="*/ 2147483647 h 606"/>
              <a:gd name="T8" fmla="*/ 2147483647 w 712"/>
              <a:gd name="T9" fmla="*/ 2147483647 h 606"/>
              <a:gd name="T10" fmla="*/ 2147483647 w 712"/>
              <a:gd name="T11" fmla="*/ 2147483647 h 606"/>
              <a:gd name="T12" fmla="*/ 2147483647 w 712"/>
              <a:gd name="T13" fmla="*/ 2147483647 h 606"/>
              <a:gd name="T14" fmla="*/ 2147483647 w 712"/>
              <a:gd name="T15" fmla="*/ 2147483647 h 606"/>
              <a:gd name="T16" fmla="*/ 2147483647 w 712"/>
              <a:gd name="T17" fmla="*/ 2147483647 h 606"/>
              <a:gd name="T18" fmla="*/ 2147483647 w 712"/>
              <a:gd name="T19" fmla="*/ 2147483647 h 606"/>
              <a:gd name="T20" fmla="*/ 2147483647 w 712"/>
              <a:gd name="T21" fmla="*/ 2147483647 h 606"/>
              <a:gd name="T22" fmla="*/ 2147483647 w 712"/>
              <a:gd name="T23" fmla="*/ 2147483647 h 606"/>
              <a:gd name="T24" fmla="*/ 2147483647 w 712"/>
              <a:gd name="T25" fmla="*/ 2147483647 h 606"/>
              <a:gd name="T26" fmla="*/ 2147483647 w 712"/>
              <a:gd name="T27" fmla="*/ 2147483647 h 606"/>
              <a:gd name="T28" fmla="*/ 2147483647 w 712"/>
              <a:gd name="T29" fmla="*/ 2147483647 h 606"/>
              <a:gd name="T30" fmla="*/ 2147483647 w 712"/>
              <a:gd name="T31" fmla="*/ 2147483647 h 606"/>
              <a:gd name="T32" fmla="*/ 2147483647 w 712"/>
              <a:gd name="T33" fmla="*/ 2147483647 h 606"/>
              <a:gd name="T34" fmla="*/ 2147483647 w 712"/>
              <a:gd name="T35" fmla="*/ 2147483647 h 606"/>
              <a:gd name="T36" fmla="*/ 2147483647 w 712"/>
              <a:gd name="T37" fmla="*/ 2147483647 h 606"/>
              <a:gd name="T38" fmla="*/ 2147483647 w 712"/>
              <a:gd name="T39" fmla="*/ 2147483647 h 606"/>
              <a:gd name="T40" fmla="*/ 2147483647 w 712"/>
              <a:gd name="T41" fmla="*/ 2147483647 h 606"/>
              <a:gd name="T42" fmla="*/ 2147483647 w 712"/>
              <a:gd name="T43" fmla="*/ 2147483647 h 606"/>
              <a:gd name="T44" fmla="*/ 2147483647 w 712"/>
              <a:gd name="T45" fmla="*/ 2147483647 h 606"/>
              <a:gd name="T46" fmla="*/ 2147483647 w 712"/>
              <a:gd name="T47" fmla="*/ 2147483647 h 606"/>
              <a:gd name="T48" fmla="*/ 2147483647 w 712"/>
              <a:gd name="T49" fmla="*/ 2147483647 h 606"/>
              <a:gd name="T50" fmla="*/ 2147483647 w 712"/>
              <a:gd name="T51" fmla="*/ 2147483647 h 606"/>
              <a:gd name="T52" fmla="*/ 2147483647 w 712"/>
              <a:gd name="T53" fmla="*/ 2147483647 h 606"/>
              <a:gd name="T54" fmla="*/ 2147483647 w 712"/>
              <a:gd name="T55" fmla="*/ 2147483647 h 606"/>
              <a:gd name="T56" fmla="*/ 2147483647 w 712"/>
              <a:gd name="T57" fmla="*/ 2147483647 h 606"/>
              <a:gd name="T58" fmla="*/ 2147483647 w 712"/>
              <a:gd name="T59" fmla="*/ 2147483647 h 606"/>
              <a:gd name="T60" fmla="*/ 2147483647 w 712"/>
              <a:gd name="T61" fmla="*/ 2147483647 h 606"/>
              <a:gd name="T62" fmla="*/ 2147483647 w 712"/>
              <a:gd name="T63" fmla="*/ 2147483647 h 606"/>
              <a:gd name="T64" fmla="*/ 2147483647 w 712"/>
              <a:gd name="T65" fmla="*/ 2147483647 h 606"/>
              <a:gd name="T66" fmla="*/ 2147483647 w 712"/>
              <a:gd name="T67" fmla="*/ 0 h 60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12"/>
              <a:gd name="T103" fmla="*/ 0 h 606"/>
              <a:gd name="T104" fmla="*/ 712 w 712"/>
              <a:gd name="T105" fmla="*/ 606 h 60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12" h="606">
                <a:moveTo>
                  <a:pt x="288" y="14"/>
                </a:moveTo>
                <a:lnTo>
                  <a:pt x="269" y="39"/>
                </a:lnTo>
                <a:lnTo>
                  <a:pt x="256" y="61"/>
                </a:lnTo>
                <a:lnTo>
                  <a:pt x="232" y="64"/>
                </a:lnTo>
                <a:lnTo>
                  <a:pt x="208" y="72"/>
                </a:lnTo>
                <a:lnTo>
                  <a:pt x="218" y="89"/>
                </a:lnTo>
                <a:lnTo>
                  <a:pt x="218" y="97"/>
                </a:lnTo>
                <a:lnTo>
                  <a:pt x="218" y="130"/>
                </a:lnTo>
                <a:lnTo>
                  <a:pt x="197" y="133"/>
                </a:lnTo>
                <a:lnTo>
                  <a:pt x="176" y="155"/>
                </a:lnTo>
                <a:lnTo>
                  <a:pt x="176" y="180"/>
                </a:lnTo>
                <a:lnTo>
                  <a:pt x="173" y="192"/>
                </a:lnTo>
                <a:lnTo>
                  <a:pt x="165" y="205"/>
                </a:lnTo>
                <a:lnTo>
                  <a:pt x="165" y="272"/>
                </a:lnTo>
                <a:lnTo>
                  <a:pt x="152" y="280"/>
                </a:lnTo>
                <a:lnTo>
                  <a:pt x="133" y="269"/>
                </a:lnTo>
                <a:lnTo>
                  <a:pt x="98" y="297"/>
                </a:lnTo>
                <a:lnTo>
                  <a:pt x="74" y="322"/>
                </a:lnTo>
                <a:lnTo>
                  <a:pt x="50" y="306"/>
                </a:lnTo>
                <a:lnTo>
                  <a:pt x="40" y="306"/>
                </a:lnTo>
                <a:lnTo>
                  <a:pt x="18" y="311"/>
                </a:lnTo>
                <a:lnTo>
                  <a:pt x="24" y="347"/>
                </a:lnTo>
                <a:lnTo>
                  <a:pt x="34" y="383"/>
                </a:lnTo>
                <a:lnTo>
                  <a:pt x="40" y="408"/>
                </a:lnTo>
                <a:lnTo>
                  <a:pt x="37" y="442"/>
                </a:lnTo>
                <a:lnTo>
                  <a:pt x="24" y="470"/>
                </a:lnTo>
                <a:lnTo>
                  <a:pt x="0" y="492"/>
                </a:lnTo>
                <a:lnTo>
                  <a:pt x="8" y="503"/>
                </a:lnTo>
                <a:lnTo>
                  <a:pt x="26" y="517"/>
                </a:lnTo>
                <a:lnTo>
                  <a:pt x="13" y="542"/>
                </a:lnTo>
                <a:lnTo>
                  <a:pt x="16" y="589"/>
                </a:lnTo>
                <a:lnTo>
                  <a:pt x="50" y="589"/>
                </a:lnTo>
                <a:lnTo>
                  <a:pt x="66" y="572"/>
                </a:lnTo>
                <a:lnTo>
                  <a:pt x="146" y="567"/>
                </a:lnTo>
                <a:lnTo>
                  <a:pt x="216" y="570"/>
                </a:lnTo>
                <a:lnTo>
                  <a:pt x="282" y="581"/>
                </a:lnTo>
                <a:lnTo>
                  <a:pt x="341" y="592"/>
                </a:lnTo>
                <a:lnTo>
                  <a:pt x="400" y="589"/>
                </a:lnTo>
                <a:lnTo>
                  <a:pt x="427" y="581"/>
                </a:lnTo>
                <a:lnTo>
                  <a:pt x="453" y="578"/>
                </a:lnTo>
                <a:lnTo>
                  <a:pt x="485" y="595"/>
                </a:lnTo>
                <a:lnTo>
                  <a:pt x="541" y="581"/>
                </a:lnTo>
                <a:lnTo>
                  <a:pt x="555" y="606"/>
                </a:lnTo>
                <a:lnTo>
                  <a:pt x="571" y="578"/>
                </a:lnTo>
                <a:lnTo>
                  <a:pt x="573" y="531"/>
                </a:lnTo>
                <a:lnTo>
                  <a:pt x="613" y="508"/>
                </a:lnTo>
                <a:lnTo>
                  <a:pt x="648" y="503"/>
                </a:lnTo>
                <a:lnTo>
                  <a:pt x="648" y="495"/>
                </a:lnTo>
                <a:lnTo>
                  <a:pt x="624" y="439"/>
                </a:lnTo>
                <a:lnTo>
                  <a:pt x="613" y="406"/>
                </a:lnTo>
                <a:lnTo>
                  <a:pt x="635" y="394"/>
                </a:lnTo>
                <a:lnTo>
                  <a:pt x="667" y="400"/>
                </a:lnTo>
                <a:lnTo>
                  <a:pt x="712" y="381"/>
                </a:lnTo>
                <a:lnTo>
                  <a:pt x="712" y="328"/>
                </a:lnTo>
                <a:lnTo>
                  <a:pt x="664" y="311"/>
                </a:lnTo>
                <a:lnTo>
                  <a:pt x="621" y="303"/>
                </a:lnTo>
                <a:lnTo>
                  <a:pt x="597" y="258"/>
                </a:lnTo>
                <a:lnTo>
                  <a:pt x="600" y="214"/>
                </a:lnTo>
                <a:lnTo>
                  <a:pt x="557" y="169"/>
                </a:lnTo>
                <a:lnTo>
                  <a:pt x="533" y="136"/>
                </a:lnTo>
                <a:lnTo>
                  <a:pt x="531" y="105"/>
                </a:lnTo>
                <a:lnTo>
                  <a:pt x="536" y="86"/>
                </a:lnTo>
                <a:lnTo>
                  <a:pt x="536" y="47"/>
                </a:lnTo>
                <a:lnTo>
                  <a:pt x="493" y="16"/>
                </a:lnTo>
                <a:lnTo>
                  <a:pt x="445" y="16"/>
                </a:lnTo>
                <a:lnTo>
                  <a:pt x="403" y="25"/>
                </a:lnTo>
                <a:lnTo>
                  <a:pt x="384" y="8"/>
                </a:lnTo>
                <a:lnTo>
                  <a:pt x="333" y="0"/>
                </a:lnTo>
                <a:lnTo>
                  <a:pt x="288" y="1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53" name="Freeform 128"/>
          <p:cNvSpPr>
            <a:spLocks/>
          </p:cNvSpPr>
          <p:nvPr/>
        </p:nvSpPr>
        <p:spPr bwMode="auto">
          <a:xfrm>
            <a:off x="6011863" y="4005263"/>
            <a:ext cx="1092200" cy="746125"/>
          </a:xfrm>
          <a:custGeom>
            <a:avLst/>
            <a:gdLst>
              <a:gd name="T0" fmla="*/ 2147483647 w 1374"/>
              <a:gd name="T1" fmla="*/ 2147483647 h 940"/>
              <a:gd name="T2" fmla="*/ 2147483647 w 1374"/>
              <a:gd name="T3" fmla="*/ 2147483647 h 940"/>
              <a:gd name="T4" fmla="*/ 2147483647 w 1374"/>
              <a:gd name="T5" fmla="*/ 2147483647 h 940"/>
              <a:gd name="T6" fmla="*/ 2147483647 w 1374"/>
              <a:gd name="T7" fmla="*/ 2147483647 h 940"/>
              <a:gd name="T8" fmla="*/ 2147483647 w 1374"/>
              <a:gd name="T9" fmla="*/ 2147483647 h 940"/>
              <a:gd name="T10" fmla="*/ 2147483647 w 1374"/>
              <a:gd name="T11" fmla="*/ 2147483647 h 940"/>
              <a:gd name="T12" fmla="*/ 2147483647 w 1374"/>
              <a:gd name="T13" fmla="*/ 2147483647 h 940"/>
              <a:gd name="T14" fmla="*/ 2147483647 w 1374"/>
              <a:gd name="T15" fmla="*/ 2147483647 h 940"/>
              <a:gd name="T16" fmla="*/ 2147483647 w 1374"/>
              <a:gd name="T17" fmla="*/ 2147483647 h 940"/>
              <a:gd name="T18" fmla="*/ 2147483647 w 1374"/>
              <a:gd name="T19" fmla="*/ 2147483647 h 940"/>
              <a:gd name="T20" fmla="*/ 2147483647 w 1374"/>
              <a:gd name="T21" fmla="*/ 2147483647 h 940"/>
              <a:gd name="T22" fmla="*/ 2147483647 w 1374"/>
              <a:gd name="T23" fmla="*/ 2147483647 h 940"/>
              <a:gd name="T24" fmla="*/ 2147483647 w 1374"/>
              <a:gd name="T25" fmla="*/ 2147483647 h 940"/>
              <a:gd name="T26" fmla="*/ 2147483647 w 1374"/>
              <a:gd name="T27" fmla="*/ 2147483647 h 940"/>
              <a:gd name="T28" fmla="*/ 2147483647 w 1374"/>
              <a:gd name="T29" fmla="*/ 2147483647 h 940"/>
              <a:gd name="T30" fmla="*/ 2147483647 w 1374"/>
              <a:gd name="T31" fmla="*/ 2147483647 h 940"/>
              <a:gd name="T32" fmla="*/ 2147483647 w 1374"/>
              <a:gd name="T33" fmla="*/ 2147483647 h 940"/>
              <a:gd name="T34" fmla="*/ 2147483647 w 1374"/>
              <a:gd name="T35" fmla="*/ 2147483647 h 940"/>
              <a:gd name="T36" fmla="*/ 2147483647 w 1374"/>
              <a:gd name="T37" fmla="*/ 2147483647 h 940"/>
              <a:gd name="T38" fmla="*/ 2147483647 w 1374"/>
              <a:gd name="T39" fmla="*/ 2147483647 h 940"/>
              <a:gd name="T40" fmla="*/ 2147483647 w 1374"/>
              <a:gd name="T41" fmla="*/ 2147483647 h 940"/>
              <a:gd name="T42" fmla="*/ 2147483647 w 1374"/>
              <a:gd name="T43" fmla="*/ 2147483647 h 940"/>
              <a:gd name="T44" fmla="*/ 2147483647 w 1374"/>
              <a:gd name="T45" fmla="*/ 2147483647 h 940"/>
              <a:gd name="T46" fmla="*/ 2147483647 w 1374"/>
              <a:gd name="T47" fmla="*/ 2147483647 h 940"/>
              <a:gd name="T48" fmla="*/ 2147483647 w 1374"/>
              <a:gd name="T49" fmla="*/ 2147483647 h 940"/>
              <a:gd name="T50" fmla="*/ 2147483647 w 1374"/>
              <a:gd name="T51" fmla="*/ 2147483647 h 940"/>
              <a:gd name="T52" fmla="*/ 2147483647 w 1374"/>
              <a:gd name="T53" fmla="*/ 2147483647 h 940"/>
              <a:gd name="T54" fmla="*/ 2147483647 w 1374"/>
              <a:gd name="T55" fmla="*/ 2147483647 h 940"/>
              <a:gd name="T56" fmla="*/ 2147483647 w 1374"/>
              <a:gd name="T57" fmla="*/ 2147483647 h 940"/>
              <a:gd name="T58" fmla="*/ 2147483647 w 1374"/>
              <a:gd name="T59" fmla="*/ 2147483647 h 940"/>
              <a:gd name="T60" fmla="*/ 2147483647 w 1374"/>
              <a:gd name="T61" fmla="*/ 2147483647 h 940"/>
              <a:gd name="T62" fmla="*/ 2147483647 w 1374"/>
              <a:gd name="T63" fmla="*/ 2147483647 h 940"/>
              <a:gd name="T64" fmla="*/ 2147483647 w 1374"/>
              <a:gd name="T65" fmla="*/ 2147483647 h 940"/>
              <a:gd name="T66" fmla="*/ 2147483647 w 1374"/>
              <a:gd name="T67" fmla="*/ 2147483647 h 940"/>
              <a:gd name="T68" fmla="*/ 2147483647 w 1374"/>
              <a:gd name="T69" fmla="*/ 2147483647 h 940"/>
              <a:gd name="T70" fmla="*/ 2147483647 w 1374"/>
              <a:gd name="T71" fmla="*/ 2147483647 h 940"/>
              <a:gd name="T72" fmla="*/ 2147483647 w 1374"/>
              <a:gd name="T73" fmla="*/ 2147483647 h 940"/>
              <a:gd name="T74" fmla="*/ 2147483647 w 1374"/>
              <a:gd name="T75" fmla="*/ 2147483647 h 940"/>
              <a:gd name="T76" fmla="*/ 2147483647 w 1374"/>
              <a:gd name="T77" fmla="*/ 2147483647 h 940"/>
              <a:gd name="T78" fmla="*/ 2147483647 w 1374"/>
              <a:gd name="T79" fmla="*/ 2147483647 h 940"/>
              <a:gd name="T80" fmla="*/ 2147483647 w 1374"/>
              <a:gd name="T81" fmla="*/ 2147483647 h 940"/>
              <a:gd name="T82" fmla="*/ 2147483647 w 1374"/>
              <a:gd name="T83" fmla="*/ 2147483647 h 940"/>
              <a:gd name="T84" fmla="*/ 2147483647 w 1374"/>
              <a:gd name="T85" fmla="*/ 2147483647 h 940"/>
              <a:gd name="T86" fmla="*/ 2147483647 w 1374"/>
              <a:gd name="T87" fmla="*/ 2147483647 h 940"/>
              <a:gd name="T88" fmla="*/ 2147483647 w 1374"/>
              <a:gd name="T89" fmla="*/ 2147483647 h 940"/>
              <a:gd name="T90" fmla="*/ 2147483647 w 1374"/>
              <a:gd name="T91" fmla="*/ 2147483647 h 94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374"/>
              <a:gd name="T139" fmla="*/ 0 h 940"/>
              <a:gd name="T140" fmla="*/ 1374 w 1374"/>
              <a:gd name="T141" fmla="*/ 940 h 94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374" h="940">
                <a:moveTo>
                  <a:pt x="715" y="28"/>
                </a:moveTo>
                <a:lnTo>
                  <a:pt x="750" y="22"/>
                </a:lnTo>
                <a:lnTo>
                  <a:pt x="795" y="8"/>
                </a:lnTo>
                <a:lnTo>
                  <a:pt x="840" y="0"/>
                </a:lnTo>
                <a:lnTo>
                  <a:pt x="886" y="8"/>
                </a:lnTo>
                <a:lnTo>
                  <a:pt x="907" y="50"/>
                </a:lnTo>
                <a:lnTo>
                  <a:pt x="939" y="86"/>
                </a:lnTo>
                <a:lnTo>
                  <a:pt x="1001" y="120"/>
                </a:lnTo>
                <a:lnTo>
                  <a:pt x="1041" y="156"/>
                </a:lnTo>
                <a:lnTo>
                  <a:pt x="1075" y="195"/>
                </a:lnTo>
                <a:lnTo>
                  <a:pt x="1161" y="195"/>
                </a:lnTo>
                <a:lnTo>
                  <a:pt x="1187" y="214"/>
                </a:lnTo>
                <a:lnTo>
                  <a:pt x="1235" y="234"/>
                </a:lnTo>
                <a:lnTo>
                  <a:pt x="1289" y="236"/>
                </a:lnTo>
                <a:lnTo>
                  <a:pt x="1348" y="253"/>
                </a:lnTo>
                <a:lnTo>
                  <a:pt x="1374" y="325"/>
                </a:lnTo>
                <a:lnTo>
                  <a:pt x="1361" y="406"/>
                </a:lnTo>
                <a:lnTo>
                  <a:pt x="1332" y="445"/>
                </a:lnTo>
                <a:lnTo>
                  <a:pt x="1283" y="462"/>
                </a:lnTo>
                <a:lnTo>
                  <a:pt x="1267" y="484"/>
                </a:lnTo>
                <a:lnTo>
                  <a:pt x="1262" y="509"/>
                </a:lnTo>
                <a:lnTo>
                  <a:pt x="1153" y="542"/>
                </a:lnTo>
                <a:lnTo>
                  <a:pt x="1091" y="587"/>
                </a:lnTo>
                <a:lnTo>
                  <a:pt x="998" y="626"/>
                </a:lnTo>
                <a:lnTo>
                  <a:pt x="971" y="656"/>
                </a:lnTo>
                <a:lnTo>
                  <a:pt x="899" y="667"/>
                </a:lnTo>
                <a:lnTo>
                  <a:pt x="926" y="698"/>
                </a:lnTo>
                <a:lnTo>
                  <a:pt x="961" y="698"/>
                </a:lnTo>
                <a:lnTo>
                  <a:pt x="1014" y="751"/>
                </a:lnTo>
                <a:lnTo>
                  <a:pt x="1019" y="787"/>
                </a:lnTo>
                <a:lnTo>
                  <a:pt x="1049" y="792"/>
                </a:lnTo>
                <a:lnTo>
                  <a:pt x="1065" y="792"/>
                </a:lnTo>
                <a:lnTo>
                  <a:pt x="1078" y="776"/>
                </a:lnTo>
                <a:lnTo>
                  <a:pt x="1097" y="792"/>
                </a:lnTo>
                <a:lnTo>
                  <a:pt x="1115" y="776"/>
                </a:lnTo>
                <a:lnTo>
                  <a:pt x="1139" y="778"/>
                </a:lnTo>
                <a:lnTo>
                  <a:pt x="1118" y="823"/>
                </a:lnTo>
                <a:lnTo>
                  <a:pt x="1091" y="840"/>
                </a:lnTo>
                <a:lnTo>
                  <a:pt x="1059" y="826"/>
                </a:lnTo>
                <a:lnTo>
                  <a:pt x="1043" y="817"/>
                </a:lnTo>
                <a:lnTo>
                  <a:pt x="1035" y="845"/>
                </a:lnTo>
                <a:lnTo>
                  <a:pt x="982" y="884"/>
                </a:lnTo>
                <a:lnTo>
                  <a:pt x="966" y="909"/>
                </a:lnTo>
                <a:lnTo>
                  <a:pt x="950" y="940"/>
                </a:lnTo>
                <a:lnTo>
                  <a:pt x="910" y="929"/>
                </a:lnTo>
                <a:lnTo>
                  <a:pt x="910" y="912"/>
                </a:lnTo>
                <a:lnTo>
                  <a:pt x="918" y="884"/>
                </a:lnTo>
                <a:lnTo>
                  <a:pt x="902" y="834"/>
                </a:lnTo>
                <a:lnTo>
                  <a:pt x="881" y="831"/>
                </a:lnTo>
                <a:lnTo>
                  <a:pt x="859" y="831"/>
                </a:lnTo>
                <a:lnTo>
                  <a:pt x="822" y="820"/>
                </a:lnTo>
                <a:lnTo>
                  <a:pt x="830" y="792"/>
                </a:lnTo>
                <a:lnTo>
                  <a:pt x="848" y="765"/>
                </a:lnTo>
                <a:lnTo>
                  <a:pt x="854" y="737"/>
                </a:lnTo>
                <a:lnTo>
                  <a:pt x="889" y="712"/>
                </a:lnTo>
                <a:lnTo>
                  <a:pt x="881" y="687"/>
                </a:lnTo>
                <a:lnTo>
                  <a:pt x="840" y="698"/>
                </a:lnTo>
                <a:lnTo>
                  <a:pt x="816" y="709"/>
                </a:lnTo>
                <a:lnTo>
                  <a:pt x="790" y="703"/>
                </a:lnTo>
                <a:lnTo>
                  <a:pt x="790" y="714"/>
                </a:lnTo>
                <a:lnTo>
                  <a:pt x="755" y="695"/>
                </a:lnTo>
                <a:lnTo>
                  <a:pt x="758" y="684"/>
                </a:lnTo>
                <a:lnTo>
                  <a:pt x="787" y="673"/>
                </a:lnTo>
                <a:lnTo>
                  <a:pt x="771" y="651"/>
                </a:lnTo>
                <a:lnTo>
                  <a:pt x="744" y="656"/>
                </a:lnTo>
                <a:lnTo>
                  <a:pt x="726" y="676"/>
                </a:lnTo>
                <a:lnTo>
                  <a:pt x="710" y="684"/>
                </a:lnTo>
                <a:lnTo>
                  <a:pt x="707" y="709"/>
                </a:lnTo>
                <a:lnTo>
                  <a:pt x="688" y="712"/>
                </a:lnTo>
                <a:lnTo>
                  <a:pt x="707" y="731"/>
                </a:lnTo>
                <a:lnTo>
                  <a:pt x="707" y="751"/>
                </a:lnTo>
                <a:lnTo>
                  <a:pt x="686" y="776"/>
                </a:lnTo>
                <a:lnTo>
                  <a:pt x="659" y="765"/>
                </a:lnTo>
                <a:lnTo>
                  <a:pt x="678" y="792"/>
                </a:lnTo>
                <a:lnTo>
                  <a:pt x="667" y="798"/>
                </a:lnTo>
                <a:lnTo>
                  <a:pt x="632" y="765"/>
                </a:lnTo>
                <a:lnTo>
                  <a:pt x="643" y="809"/>
                </a:lnTo>
                <a:lnTo>
                  <a:pt x="667" y="826"/>
                </a:lnTo>
                <a:lnTo>
                  <a:pt x="643" y="851"/>
                </a:lnTo>
                <a:lnTo>
                  <a:pt x="632" y="837"/>
                </a:lnTo>
                <a:lnTo>
                  <a:pt x="606" y="834"/>
                </a:lnTo>
                <a:lnTo>
                  <a:pt x="590" y="842"/>
                </a:lnTo>
                <a:lnTo>
                  <a:pt x="534" y="845"/>
                </a:lnTo>
                <a:lnTo>
                  <a:pt x="536" y="820"/>
                </a:lnTo>
                <a:lnTo>
                  <a:pt x="574" y="781"/>
                </a:lnTo>
                <a:lnTo>
                  <a:pt x="576" y="745"/>
                </a:lnTo>
                <a:lnTo>
                  <a:pt x="579" y="717"/>
                </a:lnTo>
                <a:lnTo>
                  <a:pt x="611" y="712"/>
                </a:lnTo>
                <a:lnTo>
                  <a:pt x="659" y="714"/>
                </a:lnTo>
                <a:lnTo>
                  <a:pt x="670" y="703"/>
                </a:lnTo>
                <a:lnTo>
                  <a:pt x="638" y="692"/>
                </a:lnTo>
                <a:lnTo>
                  <a:pt x="627" y="673"/>
                </a:lnTo>
                <a:lnTo>
                  <a:pt x="590" y="651"/>
                </a:lnTo>
                <a:lnTo>
                  <a:pt x="576" y="612"/>
                </a:lnTo>
                <a:lnTo>
                  <a:pt x="584" y="592"/>
                </a:lnTo>
                <a:lnTo>
                  <a:pt x="563" y="553"/>
                </a:lnTo>
                <a:lnTo>
                  <a:pt x="512" y="545"/>
                </a:lnTo>
                <a:lnTo>
                  <a:pt x="459" y="500"/>
                </a:lnTo>
                <a:lnTo>
                  <a:pt x="411" y="498"/>
                </a:lnTo>
                <a:lnTo>
                  <a:pt x="376" y="509"/>
                </a:lnTo>
                <a:lnTo>
                  <a:pt x="363" y="528"/>
                </a:lnTo>
                <a:lnTo>
                  <a:pt x="347" y="539"/>
                </a:lnTo>
                <a:lnTo>
                  <a:pt x="307" y="542"/>
                </a:lnTo>
                <a:lnTo>
                  <a:pt x="285" y="562"/>
                </a:lnTo>
                <a:lnTo>
                  <a:pt x="248" y="562"/>
                </a:lnTo>
                <a:lnTo>
                  <a:pt x="235" y="545"/>
                </a:lnTo>
                <a:lnTo>
                  <a:pt x="219" y="539"/>
                </a:lnTo>
                <a:lnTo>
                  <a:pt x="181" y="553"/>
                </a:lnTo>
                <a:lnTo>
                  <a:pt x="155" y="556"/>
                </a:lnTo>
                <a:lnTo>
                  <a:pt x="136" y="539"/>
                </a:lnTo>
                <a:lnTo>
                  <a:pt x="107" y="545"/>
                </a:lnTo>
                <a:lnTo>
                  <a:pt x="80" y="562"/>
                </a:lnTo>
                <a:lnTo>
                  <a:pt x="67" y="556"/>
                </a:lnTo>
                <a:lnTo>
                  <a:pt x="32" y="556"/>
                </a:lnTo>
                <a:lnTo>
                  <a:pt x="0" y="500"/>
                </a:lnTo>
                <a:lnTo>
                  <a:pt x="5" y="475"/>
                </a:lnTo>
                <a:lnTo>
                  <a:pt x="67" y="417"/>
                </a:lnTo>
                <a:lnTo>
                  <a:pt x="48" y="350"/>
                </a:lnTo>
                <a:lnTo>
                  <a:pt x="120" y="289"/>
                </a:lnTo>
                <a:lnTo>
                  <a:pt x="141" y="253"/>
                </a:lnTo>
                <a:lnTo>
                  <a:pt x="139" y="217"/>
                </a:lnTo>
                <a:lnTo>
                  <a:pt x="123" y="172"/>
                </a:lnTo>
                <a:lnTo>
                  <a:pt x="104" y="133"/>
                </a:lnTo>
                <a:lnTo>
                  <a:pt x="80" y="114"/>
                </a:lnTo>
                <a:lnTo>
                  <a:pt x="120" y="117"/>
                </a:lnTo>
                <a:lnTo>
                  <a:pt x="136" y="97"/>
                </a:lnTo>
                <a:lnTo>
                  <a:pt x="211" y="95"/>
                </a:lnTo>
                <a:lnTo>
                  <a:pt x="283" y="95"/>
                </a:lnTo>
                <a:lnTo>
                  <a:pt x="301" y="95"/>
                </a:lnTo>
                <a:lnTo>
                  <a:pt x="397" y="117"/>
                </a:lnTo>
                <a:lnTo>
                  <a:pt x="467" y="117"/>
                </a:lnTo>
                <a:lnTo>
                  <a:pt x="496" y="106"/>
                </a:lnTo>
                <a:lnTo>
                  <a:pt x="523" y="106"/>
                </a:lnTo>
                <a:lnTo>
                  <a:pt x="552" y="117"/>
                </a:lnTo>
                <a:lnTo>
                  <a:pt x="611" y="108"/>
                </a:lnTo>
                <a:lnTo>
                  <a:pt x="622" y="128"/>
                </a:lnTo>
                <a:lnTo>
                  <a:pt x="643" y="103"/>
                </a:lnTo>
                <a:lnTo>
                  <a:pt x="640" y="58"/>
                </a:lnTo>
                <a:lnTo>
                  <a:pt x="688" y="31"/>
                </a:lnTo>
                <a:lnTo>
                  <a:pt x="715" y="28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54" name="Freeform 129"/>
          <p:cNvSpPr>
            <a:spLocks/>
          </p:cNvSpPr>
          <p:nvPr/>
        </p:nvSpPr>
        <p:spPr bwMode="auto">
          <a:xfrm>
            <a:off x="7204075" y="4662488"/>
            <a:ext cx="635000" cy="174625"/>
          </a:xfrm>
          <a:custGeom>
            <a:avLst/>
            <a:gdLst>
              <a:gd name="T0" fmla="*/ 0 w 799"/>
              <a:gd name="T1" fmla="*/ 2147483647 h 220"/>
              <a:gd name="T2" fmla="*/ 2147483647 w 799"/>
              <a:gd name="T3" fmla="*/ 2147483647 h 220"/>
              <a:gd name="T4" fmla="*/ 2147483647 w 799"/>
              <a:gd name="T5" fmla="*/ 2147483647 h 220"/>
              <a:gd name="T6" fmla="*/ 2147483647 w 799"/>
              <a:gd name="T7" fmla="*/ 2147483647 h 220"/>
              <a:gd name="T8" fmla="*/ 2147483647 w 799"/>
              <a:gd name="T9" fmla="*/ 2147483647 h 220"/>
              <a:gd name="T10" fmla="*/ 2147483647 w 799"/>
              <a:gd name="T11" fmla="*/ 2147483647 h 220"/>
              <a:gd name="T12" fmla="*/ 2147483647 w 799"/>
              <a:gd name="T13" fmla="*/ 2147483647 h 220"/>
              <a:gd name="T14" fmla="*/ 2147483647 w 799"/>
              <a:gd name="T15" fmla="*/ 2147483647 h 220"/>
              <a:gd name="T16" fmla="*/ 2147483647 w 799"/>
              <a:gd name="T17" fmla="*/ 2147483647 h 220"/>
              <a:gd name="T18" fmla="*/ 2147483647 w 799"/>
              <a:gd name="T19" fmla="*/ 2147483647 h 220"/>
              <a:gd name="T20" fmla="*/ 2147483647 w 799"/>
              <a:gd name="T21" fmla="*/ 2147483647 h 220"/>
              <a:gd name="T22" fmla="*/ 2147483647 w 799"/>
              <a:gd name="T23" fmla="*/ 2147483647 h 220"/>
              <a:gd name="T24" fmla="*/ 2147483647 w 799"/>
              <a:gd name="T25" fmla="*/ 2147483647 h 220"/>
              <a:gd name="T26" fmla="*/ 2147483647 w 799"/>
              <a:gd name="T27" fmla="*/ 2147483647 h 220"/>
              <a:gd name="T28" fmla="*/ 2147483647 w 799"/>
              <a:gd name="T29" fmla="*/ 2147483647 h 220"/>
              <a:gd name="T30" fmla="*/ 2147483647 w 799"/>
              <a:gd name="T31" fmla="*/ 2147483647 h 220"/>
              <a:gd name="T32" fmla="*/ 2147483647 w 799"/>
              <a:gd name="T33" fmla="*/ 2147483647 h 220"/>
              <a:gd name="T34" fmla="*/ 2147483647 w 799"/>
              <a:gd name="T35" fmla="*/ 2147483647 h 220"/>
              <a:gd name="T36" fmla="*/ 2147483647 w 799"/>
              <a:gd name="T37" fmla="*/ 2147483647 h 220"/>
              <a:gd name="T38" fmla="*/ 2147483647 w 799"/>
              <a:gd name="T39" fmla="*/ 2147483647 h 220"/>
              <a:gd name="T40" fmla="*/ 2147483647 w 799"/>
              <a:gd name="T41" fmla="*/ 2147483647 h 220"/>
              <a:gd name="T42" fmla="*/ 2147483647 w 799"/>
              <a:gd name="T43" fmla="*/ 2147483647 h 220"/>
              <a:gd name="T44" fmla="*/ 2147483647 w 799"/>
              <a:gd name="T45" fmla="*/ 2147483647 h 220"/>
              <a:gd name="T46" fmla="*/ 2147483647 w 799"/>
              <a:gd name="T47" fmla="*/ 2147483647 h 220"/>
              <a:gd name="T48" fmla="*/ 2147483647 w 799"/>
              <a:gd name="T49" fmla="*/ 2147483647 h 220"/>
              <a:gd name="T50" fmla="*/ 2147483647 w 799"/>
              <a:gd name="T51" fmla="*/ 2147483647 h 220"/>
              <a:gd name="T52" fmla="*/ 2147483647 w 799"/>
              <a:gd name="T53" fmla="*/ 0 h 220"/>
              <a:gd name="T54" fmla="*/ 2147483647 w 799"/>
              <a:gd name="T55" fmla="*/ 2147483647 h 220"/>
              <a:gd name="T56" fmla="*/ 2147483647 w 799"/>
              <a:gd name="T57" fmla="*/ 2147483647 h 220"/>
              <a:gd name="T58" fmla="*/ 2147483647 w 799"/>
              <a:gd name="T59" fmla="*/ 2147483647 h 220"/>
              <a:gd name="T60" fmla="*/ 2147483647 w 799"/>
              <a:gd name="T61" fmla="*/ 2147483647 h 220"/>
              <a:gd name="T62" fmla="*/ 2147483647 w 799"/>
              <a:gd name="T63" fmla="*/ 2147483647 h 220"/>
              <a:gd name="T64" fmla="*/ 2147483647 w 799"/>
              <a:gd name="T65" fmla="*/ 2147483647 h 220"/>
              <a:gd name="T66" fmla="*/ 2147483647 w 799"/>
              <a:gd name="T67" fmla="*/ 2147483647 h 220"/>
              <a:gd name="T68" fmla="*/ 2147483647 w 799"/>
              <a:gd name="T69" fmla="*/ 2147483647 h 220"/>
              <a:gd name="T70" fmla="*/ 0 w 799"/>
              <a:gd name="T71" fmla="*/ 2147483647 h 22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799"/>
              <a:gd name="T109" fmla="*/ 0 h 220"/>
              <a:gd name="T110" fmla="*/ 799 w 799"/>
              <a:gd name="T111" fmla="*/ 220 h 22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799" h="220">
                <a:moveTo>
                  <a:pt x="0" y="42"/>
                </a:moveTo>
                <a:lnTo>
                  <a:pt x="77" y="58"/>
                </a:lnTo>
                <a:lnTo>
                  <a:pt x="138" y="75"/>
                </a:lnTo>
                <a:lnTo>
                  <a:pt x="197" y="89"/>
                </a:lnTo>
                <a:lnTo>
                  <a:pt x="232" y="131"/>
                </a:lnTo>
                <a:lnTo>
                  <a:pt x="240" y="169"/>
                </a:lnTo>
                <a:lnTo>
                  <a:pt x="245" y="206"/>
                </a:lnTo>
                <a:lnTo>
                  <a:pt x="316" y="208"/>
                </a:lnTo>
                <a:lnTo>
                  <a:pt x="345" y="172"/>
                </a:lnTo>
                <a:lnTo>
                  <a:pt x="367" y="178"/>
                </a:lnTo>
                <a:lnTo>
                  <a:pt x="383" y="200"/>
                </a:lnTo>
                <a:lnTo>
                  <a:pt x="433" y="208"/>
                </a:lnTo>
                <a:lnTo>
                  <a:pt x="465" y="220"/>
                </a:lnTo>
                <a:lnTo>
                  <a:pt x="521" y="192"/>
                </a:lnTo>
                <a:lnTo>
                  <a:pt x="575" y="189"/>
                </a:lnTo>
                <a:lnTo>
                  <a:pt x="620" y="156"/>
                </a:lnTo>
                <a:lnTo>
                  <a:pt x="655" y="142"/>
                </a:lnTo>
                <a:lnTo>
                  <a:pt x="698" y="164"/>
                </a:lnTo>
                <a:lnTo>
                  <a:pt x="767" y="169"/>
                </a:lnTo>
                <a:lnTo>
                  <a:pt x="799" y="158"/>
                </a:lnTo>
                <a:lnTo>
                  <a:pt x="778" y="133"/>
                </a:lnTo>
                <a:lnTo>
                  <a:pt x="722" y="117"/>
                </a:lnTo>
                <a:lnTo>
                  <a:pt x="700" y="72"/>
                </a:lnTo>
                <a:lnTo>
                  <a:pt x="668" y="58"/>
                </a:lnTo>
                <a:lnTo>
                  <a:pt x="588" y="47"/>
                </a:lnTo>
                <a:lnTo>
                  <a:pt x="543" y="11"/>
                </a:lnTo>
                <a:lnTo>
                  <a:pt x="505" y="0"/>
                </a:lnTo>
                <a:lnTo>
                  <a:pt x="439" y="3"/>
                </a:lnTo>
                <a:lnTo>
                  <a:pt x="391" y="33"/>
                </a:lnTo>
                <a:lnTo>
                  <a:pt x="340" y="39"/>
                </a:lnTo>
                <a:lnTo>
                  <a:pt x="276" y="14"/>
                </a:lnTo>
                <a:lnTo>
                  <a:pt x="205" y="3"/>
                </a:lnTo>
                <a:lnTo>
                  <a:pt x="120" y="14"/>
                </a:lnTo>
                <a:lnTo>
                  <a:pt x="58" y="17"/>
                </a:lnTo>
                <a:lnTo>
                  <a:pt x="16" y="25"/>
                </a:lnTo>
                <a:lnTo>
                  <a:pt x="0" y="42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55" name="Freeform 130"/>
          <p:cNvSpPr>
            <a:spLocks/>
          </p:cNvSpPr>
          <p:nvPr/>
        </p:nvSpPr>
        <p:spPr bwMode="auto">
          <a:xfrm>
            <a:off x="7546975" y="4802188"/>
            <a:ext cx="268288" cy="169862"/>
          </a:xfrm>
          <a:custGeom>
            <a:avLst/>
            <a:gdLst>
              <a:gd name="T0" fmla="*/ 0 w 339"/>
              <a:gd name="T1" fmla="*/ 2147483647 h 214"/>
              <a:gd name="T2" fmla="*/ 2147483647 w 339"/>
              <a:gd name="T3" fmla="*/ 2147483647 h 214"/>
              <a:gd name="T4" fmla="*/ 2147483647 w 339"/>
              <a:gd name="T5" fmla="*/ 2147483647 h 214"/>
              <a:gd name="T6" fmla="*/ 2147483647 w 339"/>
              <a:gd name="T7" fmla="*/ 2147483647 h 214"/>
              <a:gd name="T8" fmla="*/ 2147483647 w 339"/>
              <a:gd name="T9" fmla="*/ 2147483647 h 214"/>
              <a:gd name="T10" fmla="*/ 2147483647 w 339"/>
              <a:gd name="T11" fmla="*/ 2147483647 h 214"/>
              <a:gd name="T12" fmla="*/ 2147483647 w 339"/>
              <a:gd name="T13" fmla="*/ 2147483647 h 214"/>
              <a:gd name="T14" fmla="*/ 2147483647 w 339"/>
              <a:gd name="T15" fmla="*/ 2147483647 h 214"/>
              <a:gd name="T16" fmla="*/ 2147483647 w 339"/>
              <a:gd name="T17" fmla="*/ 2147483647 h 214"/>
              <a:gd name="T18" fmla="*/ 2147483647 w 339"/>
              <a:gd name="T19" fmla="*/ 2147483647 h 214"/>
              <a:gd name="T20" fmla="*/ 2147483647 w 339"/>
              <a:gd name="T21" fmla="*/ 2147483647 h 214"/>
              <a:gd name="T22" fmla="*/ 2147483647 w 339"/>
              <a:gd name="T23" fmla="*/ 2147483647 h 214"/>
              <a:gd name="T24" fmla="*/ 2147483647 w 339"/>
              <a:gd name="T25" fmla="*/ 2147483647 h 214"/>
              <a:gd name="T26" fmla="*/ 2147483647 w 339"/>
              <a:gd name="T27" fmla="*/ 2147483647 h 214"/>
              <a:gd name="T28" fmla="*/ 2147483647 w 339"/>
              <a:gd name="T29" fmla="*/ 2147483647 h 214"/>
              <a:gd name="T30" fmla="*/ 2147483647 w 339"/>
              <a:gd name="T31" fmla="*/ 2147483647 h 214"/>
              <a:gd name="T32" fmla="*/ 2147483647 w 339"/>
              <a:gd name="T33" fmla="*/ 2147483647 h 214"/>
              <a:gd name="T34" fmla="*/ 2147483647 w 339"/>
              <a:gd name="T35" fmla="*/ 2147483647 h 214"/>
              <a:gd name="T36" fmla="*/ 2147483647 w 339"/>
              <a:gd name="T37" fmla="*/ 2147483647 h 214"/>
              <a:gd name="T38" fmla="*/ 2147483647 w 339"/>
              <a:gd name="T39" fmla="*/ 0 h 214"/>
              <a:gd name="T40" fmla="*/ 2147483647 w 339"/>
              <a:gd name="T41" fmla="*/ 2147483647 h 214"/>
              <a:gd name="T42" fmla="*/ 2147483647 w 339"/>
              <a:gd name="T43" fmla="*/ 2147483647 h 214"/>
              <a:gd name="T44" fmla="*/ 2147483647 w 339"/>
              <a:gd name="T45" fmla="*/ 2147483647 h 214"/>
              <a:gd name="T46" fmla="*/ 0 w 339"/>
              <a:gd name="T47" fmla="*/ 2147483647 h 21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339"/>
              <a:gd name="T73" fmla="*/ 0 h 214"/>
              <a:gd name="T74" fmla="*/ 339 w 339"/>
              <a:gd name="T75" fmla="*/ 214 h 214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339" h="214">
                <a:moveTo>
                  <a:pt x="0" y="36"/>
                </a:moveTo>
                <a:lnTo>
                  <a:pt x="32" y="117"/>
                </a:lnTo>
                <a:lnTo>
                  <a:pt x="144" y="117"/>
                </a:lnTo>
                <a:lnTo>
                  <a:pt x="184" y="172"/>
                </a:lnTo>
                <a:lnTo>
                  <a:pt x="197" y="178"/>
                </a:lnTo>
                <a:lnTo>
                  <a:pt x="232" y="161"/>
                </a:lnTo>
                <a:lnTo>
                  <a:pt x="261" y="167"/>
                </a:lnTo>
                <a:lnTo>
                  <a:pt x="293" y="178"/>
                </a:lnTo>
                <a:lnTo>
                  <a:pt x="312" y="214"/>
                </a:lnTo>
                <a:lnTo>
                  <a:pt x="339" y="206"/>
                </a:lnTo>
                <a:lnTo>
                  <a:pt x="333" y="170"/>
                </a:lnTo>
                <a:lnTo>
                  <a:pt x="323" y="122"/>
                </a:lnTo>
                <a:lnTo>
                  <a:pt x="261" y="103"/>
                </a:lnTo>
                <a:lnTo>
                  <a:pt x="240" y="92"/>
                </a:lnTo>
                <a:lnTo>
                  <a:pt x="256" y="72"/>
                </a:lnTo>
                <a:lnTo>
                  <a:pt x="242" y="47"/>
                </a:lnTo>
                <a:lnTo>
                  <a:pt x="213" y="47"/>
                </a:lnTo>
                <a:lnTo>
                  <a:pt x="213" y="22"/>
                </a:lnTo>
                <a:lnTo>
                  <a:pt x="197" y="8"/>
                </a:lnTo>
                <a:lnTo>
                  <a:pt x="165" y="0"/>
                </a:lnTo>
                <a:lnTo>
                  <a:pt x="138" y="17"/>
                </a:lnTo>
                <a:lnTo>
                  <a:pt x="93" y="17"/>
                </a:lnTo>
                <a:lnTo>
                  <a:pt x="29" y="47"/>
                </a:lnTo>
                <a:lnTo>
                  <a:pt x="0" y="36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3" name="Group 131"/>
          <p:cNvGrpSpPr>
            <a:grpSpLocks/>
          </p:cNvGrpSpPr>
          <p:nvPr/>
        </p:nvGrpSpPr>
        <p:grpSpPr bwMode="auto">
          <a:xfrm>
            <a:off x="7667625" y="4724400"/>
            <a:ext cx="358775" cy="298450"/>
            <a:chOff x="4741" y="2591"/>
            <a:chExt cx="226" cy="188"/>
          </a:xfrm>
        </p:grpSpPr>
        <p:sp>
          <p:nvSpPr>
            <p:cNvPr id="13376" name="Freeform 132"/>
            <p:cNvSpPr>
              <a:spLocks/>
            </p:cNvSpPr>
            <p:nvPr/>
          </p:nvSpPr>
          <p:spPr bwMode="auto">
            <a:xfrm>
              <a:off x="4757" y="2722"/>
              <a:ext cx="58" cy="32"/>
            </a:xfrm>
            <a:custGeom>
              <a:avLst/>
              <a:gdLst>
                <a:gd name="T0" fmla="*/ 0 w 118"/>
                <a:gd name="T1" fmla="*/ 1 h 64"/>
                <a:gd name="T2" fmla="*/ 0 w 118"/>
                <a:gd name="T3" fmla="*/ 0 h 64"/>
                <a:gd name="T4" fmla="*/ 0 w 118"/>
                <a:gd name="T5" fmla="*/ 1 h 64"/>
                <a:gd name="T6" fmla="*/ 0 w 118"/>
                <a:gd name="T7" fmla="*/ 1 h 64"/>
                <a:gd name="T8" fmla="*/ 0 w 118"/>
                <a:gd name="T9" fmla="*/ 1 h 64"/>
                <a:gd name="T10" fmla="*/ 0 w 118"/>
                <a:gd name="T11" fmla="*/ 1 h 64"/>
                <a:gd name="T12" fmla="*/ 0 w 118"/>
                <a:gd name="T13" fmla="*/ 1 h 64"/>
                <a:gd name="T14" fmla="*/ 0 w 118"/>
                <a:gd name="T15" fmla="*/ 1 h 64"/>
                <a:gd name="T16" fmla="*/ 0 w 118"/>
                <a:gd name="T17" fmla="*/ 1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8"/>
                <a:gd name="T28" fmla="*/ 0 h 64"/>
                <a:gd name="T29" fmla="*/ 118 w 118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8" h="64">
                  <a:moveTo>
                    <a:pt x="0" y="17"/>
                  </a:moveTo>
                  <a:lnTo>
                    <a:pt x="35" y="0"/>
                  </a:lnTo>
                  <a:lnTo>
                    <a:pt x="70" y="6"/>
                  </a:lnTo>
                  <a:lnTo>
                    <a:pt x="102" y="17"/>
                  </a:lnTo>
                  <a:lnTo>
                    <a:pt x="118" y="53"/>
                  </a:lnTo>
                  <a:lnTo>
                    <a:pt x="91" y="64"/>
                  </a:lnTo>
                  <a:lnTo>
                    <a:pt x="45" y="31"/>
                  </a:lnTo>
                  <a:lnTo>
                    <a:pt x="13" y="34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tx1"/>
            </a:solidFill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77" name="Freeform 133"/>
            <p:cNvSpPr>
              <a:spLocks/>
            </p:cNvSpPr>
            <p:nvPr/>
          </p:nvSpPr>
          <p:spPr bwMode="auto">
            <a:xfrm>
              <a:off x="4741" y="2591"/>
              <a:ext cx="226" cy="188"/>
            </a:xfrm>
            <a:custGeom>
              <a:avLst/>
              <a:gdLst>
                <a:gd name="T0" fmla="*/ 0 w 454"/>
                <a:gd name="T1" fmla="*/ 0 h 375"/>
                <a:gd name="T2" fmla="*/ 0 w 454"/>
                <a:gd name="T3" fmla="*/ 1 h 375"/>
                <a:gd name="T4" fmla="*/ 0 w 454"/>
                <a:gd name="T5" fmla="*/ 1 h 375"/>
                <a:gd name="T6" fmla="*/ 0 w 454"/>
                <a:gd name="T7" fmla="*/ 1 h 375"/>
                <a:gd name="T8" fmla="*/ 0 w 454"/>
                <a:gd name="T9" fmla="*/ 1 h 375"/>
                <a:gd name="T10" fmla="*/ 0 w 454"/>
                <a:gd name="T11" fmla="*/ 1 h 375"/>
                <a:gd name="T12" fmla="*/ 0 w 454"/>
                <a:gd name="T13" fmla="*/ 1 h 375"/>
                <a:gd name="T14" fmla="*/ 0 w 454"/>
                <a:gd name="T15" fmla="*/ 1 h 375"/>
                <a:gd name="T16" fmla="*/ 0 w 454"/>
                <a:gd name="T17" fmla="*/ 1 h 375"/>
                <a:gd name="T18" fmla="*/ 0 w 454"/>
                <a:gd name="T19" fmla="*/ 1 h 375"/>
                <a:gd name="T20" fmla="*/ 0 w 454"/>
                <a:gd name="T21" fmla="*/ 1 h 375"/>
                <a:gd name="T22" fmla="*/ 0 w 454"/>
                <a:gd name="T23" fmla="*/ 1 h 375"/>
                <a:gd name="T24" fmla="*/ 0 w 454"/>
                <a:gd name="T25" fmla="*/ 1 h 375"/>
                <a:gd name="T26" fmla="*/ 0 w 454"/>
                <a:gd name="T27" fmla="*/ 1 h 375"/>
                <a:gd name="T28" fmla="*/ 0 w 454"/>
                <a:gd name="T29" fmla="*/ 1 h 375"/>
                <a:gd name="T30" fmla="*/ 0 w 454"/>
                <a:gd name="T31" fmla="*/ 1 h 375"/>
                <a:gd name="T32" fmla="*/ 0 w 454"/>
                <a:gd name="T33" fmla="*/ 1 h 375"/>
                <a:gd name="T34" fmla="*/ 0 w 454"/>
                <a:gd name="T35" fmla="*/ 1 h 375"/>
                <a:gd name="T36" fmla="*/ 0 w 454"/>
                <a:gd name="T37" fmla="*/ 1 h 375"/>
                <a:gd name="T38" fmla="*/ 0 w 454"/>
                <a:gd name="T39" fmla="*/ 1 h 375"/>
                <a:gd name="T40" fmla="*/ 0 w 454"/>
                <a:gd name="T41" fmla="*/ 1 h 375"/>
                <a:gd name="T42" fmla="*/ 0 w 454"/>
                <a:gd name="T43" fmla="*/ 1 h 375"/>
                <a:gd name="T44" fmla="*/ 0 w 454"/>
                <a:gd name="T45" fmla="*/ 1 h 375"/>
                <a:gd name="T46" fmla="*/ 0 w 454"/>
                <a:gd name="T47" fmla="*/ 1 h 375"/>
                <a:gd name="T48" fmla="*/ 0 w 454"/>
                <a:gd name="T49" fmla="*/ 1 h 375"/>
                <a:gd name="T50" fmla="*/ 0 w 454"/>
                <a:gd name="T51" fmla="*/ 1 h 375"/>
                <a:gd name="T52" fmla="*/ 0 w 454"/>
                <a:gd name="T53" fmla="*/ 1 h 375"/>
                <a:gd name="T54" fmla="*/ 0 w 454"/>
                <a:gd name="T55" fmla="*/ 1 h 375"/>
                <a:gd name="T56" fmla="*/ 0 w 454"/>
                <a:gd name="T57" fmla="*/ 1 h 375"/>
                <a:gd name="T58" fmla="*/ 0 w 454"/>
                <a:gd name="T59" fmla="*/ 1 h 375"/>
                <a:gd name="T60" fmla="*/ 0 w 454"/>
                <a:gd name="T61" fmla="*/ 1 h 375"/>
                <a:gd name="T62" fmla="*/ 0 w 454"/>
                <a:gd name="T63" fmla="*/ 1 h 375"/>
                <a:gd name="T64" fmla="*/ 0 w 454"/>
                <a:gd name="T65" fmla="*/ 1 h 375"/>
                <a:gd name="T66" fmla="*/ 0 w 454"/>
                <a:gd name="T67" fmla="*/ 1 h 375"/>
                <a:gd name="T68" fmla="*/ 0 w 454"/>
                <a:gd name="T69" fmla="*/ 1 h 375"/>
                <a:gd name="T70" fmla="*/ 0 w 454"/>
                <a:gd name="T71" fmla="*/ 1 h 375"/>
                <a:gd name="T72" fmla="*/ 0 w 454"/>
                <a:gd name="T73" fmla="*/ 1 h 375"/>
                <a:gd name="T74" fmla="*/ 0 w 454"/>
                <a:gd name="T75" fmla="*/ 1 h 375"/>
                <a:gd name="T76" fmla="*/ 0 w 454"/>
                <a:gd name="T77" fmla="*/ 1 h 375"/>
                <a:gd name="T78" fmla="*/ 0 w 454"/>
                <a:gd name="T79" fmla="*/ 0 h 37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54"/>
                <a:gd name="T121" fmla="*/ 0 h 375"/>
                <a:gd name="T122" fmla="*/ 454 w 454"/>
                <a:gd name="T123" fmla="*/ 375 h 37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54" h="375">
                  <a:moveTo>
                    <a:pt x="107" y="0"/>
                  </a:moveTo>
                  <a:lnTo>
                    <a:pt x="163" y="11"/>
                  </a:lnTo>
                  <a:lnTo>
                    <a:pt x="214" y="25"/>
                  </a:lnTo>
                  <a:lnTo>
                    <a:pt x="246" y="50"/>
                  </a:lnTo>
                  <a:lnTo>
                    <a:pt x="272" y="42"/>
                  </a:lnTo>
                  <a:lnTo>
                    <a:pt x="275" y="6"/>
                  </a:lnTo>
                  <a:lnTo>
                    <a:pt x="344" y="72"/>
                  </a:lnTo>
                  <a:lnTo>
                    <a:pt x="390" y="67"/>
                  </a:lnTo>
                  <a:lnTo>
                    <a:pt x="454" y="83"/>
                  </a:lnTo>
                  <a:lnTo>
                    <a:pt x="411" y="117"/>
                  </a:lnTo>
                  <a:lnTo>
                    <a:pt x="395" y="136"/>
                  </a:lnTo>
                  <a:lnTo>
                    <a:pt x="374" y="189"/>
                  </a:lnTo>
                  <a:lnTo>
                    <a:pt x="390" y="300"/>
                  </a:lnTo>
                  <a:lnTo>
                    <a:pt x="363" y="261"/>
                  </a:lnTo>
                  <a:lnTo>
                    <a:pt x="344" y="278"/>
                  </a:lnTo>
                  <a:lnTo>
                    <a:pt x="347" y="375"/>
                  </a:lnTo>
                  <a:lnTo>
                    <a:pt x="267" y="320"/>
                  </a:lnTo>
                  <a:lnTo>
                    <a:pt x="283" y="267"/>
                  </a:lnTo>
                  <a:lnTo>
                    <a:pt x="262" y="242"/>
                  </a:lnTo>
                  <a:lnTo>
                    <a:pt x="216" y="239"/>
                  </a:lnTo>
                  <a:lnTo>
                    <a:pt x="179" y="303"/>
                  </a:lnTo>
                  <a:lnTo>
                    <a:pt x="179" y="295"/>
                  </a:lnTo>
                  <a:lnTo>
                    <a:pt x="158" y="222"/>
                  </a:lnTo>
                  <a:lnTo>
                    <a:pt x="93" y="203"/>
                  </a:lnTo>
                  <a:lnTo>
                    <a:pt x="72" y="192"/>
                  </a:lnTo>
                  <a:lnTo>
                    <a:pt x="91" y="178"/>
                  </a:lnTo>
                  <a:lnTo>
                    <a:pt x="77" y="147"/>
                  </a:lnTo>
                  <a:lnTo>
                    <a:pt x="45" y="147"/>
                  </a:lnTo>
                  <a:lnTo>
                    <a:pt x="45" y="122"/>
                  </a:lnTo>
                  <a:lnTo>
                    <a:pt x="27" y="106"/>
                  </a:lnTo>
                  <a:lnTo>
                    <a:pt x="0" y="103"/>
                  </a:lnTo>
                  <a:lnTo>
                    <a:pt x="24" y="83"/>
                  </a:lnTo>
                  <a:lnTo>
                    <a:pt x="59" y="69"/>
                  </a:lnTo>
                  <a:lnTo>
                    <a:pt x="99" y="89"/>
                  </a:lnTo>
                  <a:lnTo>
                    <a:pt x="139" y="94"/>
                  </a:lnTo>
                  <a:lnTo>
                    <a:pt x="171" y="97"/>
                  </a:lnTo>
                  <a:lnTo>
                    <a:pt x="200" y="81"/>
                  </a:lnTo>
                  <a:lnTo>
                    <a:pt x="174" y="56"/>
                  </a:lnTo>
                  <a:lnTo>
                    <a:pt x="126" y="42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C0C0C0"/>
            </a:solidFill>
            <a:ln w="8001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5975" name="Freeform 135"/>
          <p:cNvSpPr>
            <a:spLocks/>
          </p:cNvSpPr>
          <p:nvPr/>
        </p:nvSpPr>
        <p:spPr bwMode="auto">
          <a:xfrm flipH="1" flipV="1">
            <a:off x="6877050" y="5661025"/>
            <a:ext cx="215900" cy="73025"/>
          </a:xfrm>
          <a:custGeom>
            <a:avLst/>
            <a:gdLst>
              <a:gd name="T0" fmla="*/ 2147483647 w 76"/>
              <a:gd name="T1" fmla="*/ 2147483647 h 99"/>
              <a:gd name="T2" fmla="*/ 2147483647 w 76"/>
              <a:gd name="T3" fmla="*/ 2147483647 h 99"/>
              <a:gd name="T4" fmla="*/ 2147483647 w 76"/>
              <a:gd name="T5" fmla="*/ 2147483647 h 99"/>
              <a:gd name="T6" fmla="*/ 2147483647 w 76"/>
              <a:gd name="T7" fmla="*/ 2147483647 h 99"/>
              <a:gd name="T8" fmla="*/ 2147483647 w 76"/>
              <a:gd name="T9" fmla="*/ 2147483647 h 99"/>
              <a:gd name="T10" fmla="*/ 2147483647 w 76"/>
              <a:gd name="T11" fmla="*/ 2147483647 h 99"/>
              <a:gd name="T12" fmla="*/ 2147483647 w 76"/>
              <a:gd name="T13" fmla="*/ 0 h 99"/>
              <a:gd name="T14" fmla="*/ 2147483647 w 76"/>
              <a:gd name="T15" fmla="*/ 0 h 99"/>
              <a:gd name="T16" fmla="*/ 2147483647 w 76"/>
              <a:gd name="T17" fmla="*/ 2147483647 h 99"/>
              <a:gd name="T18" fmla="*/ 2147483647 w 76"/>
              <a:gd name="T19" fmla="*/ 2147483647 h 99"/>
              <a:gd name="T20" fmla="*/ 2147483647 w 76"/>
              <a:gd name="T21" fmla="*/ 2147483647 h 99"/>
              <a:gd name="T22" fmla="*/ 0 w 76"/>
              <a:gd name="T23" fmla="*/ 2147483647 h 99"/>
              <a:gd name="T24" fmla="*/ 2147483647 w 76"/>
              <a:gd name="T25" fmla="*/ 2147483647 h 99"/>
              <a:gd name="T26" fmla="*/ 2147483647 w 76"/>
              <a:gd name="T27" fmla="*/ 2147483647 h 99"/>
              <a:gd name="T28" fmla="*/ 2147483647 w 76"/>
              <a:gd name="T29" fmla="*/ 2147483647 h 99"/>
              <a:gd name="T30" fmla="*/ 2147483647 w 76"/>
              <a:gd name="T31" fmla="*/ 2147483647 h 99"/>
              <a:gd name="T32" fmla="*/ 2147483647 w 76"/>
              <a:gd name="T33" fmla="*/ 2147483647 h 9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6"/>
              <a:gd name="T52" fmla="*/ 0 h 99"/>
              <a:gd name="T53" fmla="*/ 76 w 76"/>
              <a:gd name="T54" fmla="*/ 99 h 9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6" h="99">
                <a:moveTo>
                  <a:pt x="55" y="99"/>
                </a:moveTo>
                <a:lnTo>
                  <a:pt x="59" y="67"/>
                </a:lnTo>
                <a:lnTo>
                  <a:pt x="76" y="55"/>
                </a:lnTo>
                <a:lnTo>
                  <a:pt x="76" y="39"/>
                </a:lnTo>
                <a:lnTo>
                  <a:pt x="67" y="28"/>
                </a:lnTo>
                <a:lnTo>
                  <a:pt x="58" y="13"/>
                </a:lnTo>
                <a:lnTo>
                  <a:pt x="52" y="0"/>
                </a:lnTo>
                <a:lnTo>
                  <a:pt x="35" y="0"/>
                </a:lnTo>
                <a:lnTo>
                  <a:pt x="23" y="6"/>
                </a:lnTo>
                <a:lnTo>
                  <a:pt x="23" y="27"/>
                </a:lnTo>
                <a:lnTo>
                  <a:pt x="12" y="45"/>
                </a:lnTo>
                <a:lnTo>
                  <a:pt x="0" y="50"/>
                </a:lnTo>
                <a:lnTo>
                  <a:pt x="6" y="66"/>
                </a:lnTo>
                <a:lnTo>
                  <a:pt x="22" y="70"/>
                </a:lnTo>
                <a:lnTo>
                  <a:pt x="38" y="74"/>
                </a:lnTo>
                <a:lnTo>
                  <a:pt x="47" y="84"/>
                </a:lnTo>
                <a:lnTo>
                  <a:pt x="55" y="9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5976" name="Freeform 136"/>
          <p:cNvSpPr>
            <a:spLocks/>
          </p:cNvSpPr>
          <p:nvPr/>
        </p:nvSpPr>
        <p:spPr bwMode="auto">
          <a:xfrm flipH="1" flipV="1">
            <a:off x="5643563" y="5641975"/>
            <a:ext cx="71437" cy="73025"/>
          </a:xfrm>
          <a:custGeom>
            <a:avLst/>
            <a:gdLst>
              <a:gd name="T0" fmla="*/ 2147483647 w 76"/>
              <a:gd name="T1" fmla="*/ 2147483647 h 99"/>
              <a:gd name="T2" fmla="*/ 2147483647 w 76"/>
              <a:gd name="T3" fmla="*/ 2147483647 h 99"/>
              <a:gd name="T4" fmla="*/ 2147483647 w 76"/>
              <a:gd name="T5" fmla="*/ 2147483647 h 99"/>
              <a:gd name="T6" fmla="*/ 2147483647 w 76"/>
              <a:gd name="T7" fmla="*/ 2147483647 h 99"/>
              <a:gd name="T8" fmla="*/ 2147483647 w 76"/>
              <a:gd name="T9" fmla="*/ 2147483647 h 99"/>
              <a:gd name="T10" fmla="*/ 2147483647 w 76"/>
              <a:gd name="T11" fmla="*/ 2147483647 h 99"/>
              <a:gd name="T12" fmla="*/ 2147483647 w 76"/>
              <a:gd name="T13" fmla="*/ 0 h 99"/>
              <a:gd name="T14" fmla="*/ 2147483647 w 76"/>
              <a:gd name="T15" fmla="*/ 0 h 99"/>
              <a:gd name="T16" fmla="*/ 2147483647 w 76"/>
              <a:gd name="T17" fmla="*/ 2147483647 h 99"/>
              <a:gd name="T18" fmla="*/ 2147483647 w 76"/>
              <a:gd name="T19" fmla="*/ 2147483647 h 99"/>
              <a:gd name="T20" fmla="*/ 2147483647 w 76"/>
              <a:gd name="T21" fmla="*/ 2147483647 h 99"/>
              <a:gd name="T22" fmla="*/ 0 w 76"/>
              <a:gd name="T23" fmla="*/ 2147483647 h 99"/>
              <a:gd name="T24" fmla="*/ 2147483647 w 76"/>
              <a:gd name="T25" fmla="*/ 2147483647 h 99"/>
              <a:gd name="T26" fmla="*/ 2147483647 w 76"/>
              <a:gd name="T27" fmla="*/ 2147483647 h 99"/>
              <a:gd name="T28" fmla="*/ 2147483647 w 76"/>
              <a:gd name="T29" fmla="*/ 2147483647 h 99"/>
              <a:gd name="T30" fmla="*/ 2147483647 w 76"/>
              <a:gd name="T31" fmla="*/ 2147483647 h 99"/>
              <a:gd name="T32" fmla="*/ 2147483647 w 76"/>
              <a:gd name="T33" fmla="*/ 2147483647 h 9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6"/>
              <a:gd name="T52" fmla="*/ 0 h 99"/>
              <a:gd name="T53" fmla="*/ 76 w 76"/>
              <a:gd name="T54" fmla="*/ 99 h 9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6" h="99">
                <a:moveTo>
                  <a:pt x="55" y="99"/>
                </a:moveTo>
                <a:lnTo>
                  <a:pt x="59" y="67"/>
                </a:lnTo>
                <a:lnTo>
                  <a:pt x="76" y="55"/>
                </a:lnTo>
                <a:lnTo>
                  <a:pt x="76" y="39"/>
                </a:lnTo>
                <a:lnTo>
                  <a:pt x="67" y="28"/>
                </a:lnTo>
                <a:lnTo>
                  <a:pt x="58" y="13"/>
                </a:lnTo>
                <a:lnTo>
                  <a:pt x="52" y="0"/>
                </a:lnTo>
                <a:lnTo>
                  <a:pt x="35" y="0"/>
                </a:lnTo>
                <a:lnTo>
                  <a:pt x="23" y="6"/>
                </a:lnTo>
                <a:lnTo>
                  <a:pt x="23" y="27"/>
                </a:lnTo>
                <a:lnTo>
                  <a:pt x="12" y="45"/>
                </a:lnTo>
                <a:lnTo>
                  <a:pt x="0" y="50"/>
                </a:lnTo>
                <a:lnTo>
                  <a:pt x="6" y="66"/>
                </a:lnTo>
                <a:lnTo>
                  <a:pt x="22" y="70"/>
                </a:lnTo>
                <a:lnTo>
                  <a:pt x="38" y="74"/>
                </a:lnTo>
                <a:lnTo>
                  <a:pt x="47" y="84"/>
                </a:lnTo>
                <a:lnTo>
                  <a:pt x="55" y="9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13359" name="Freeform 19"/>
          <p:cNvSpPr>
            <a:spLocks/>
          </p:cNvSpPr>
          <p:nvPr/>
        </p:nvSpPr>
        <p:spPr bwMode="auto">
          <a:xfrm>
            <a:off x="4932363" y="4286250"/>
            <a:ext cx="431800" cy="357188"/>
          </a:xfrm>
          <a:custGeom>
            <a:avLst/>
            <a:gdLst>
              <a:gd name="T0" fmla="*/ 2147483647 w 396"/>
              <a:gd name="T1" fmla="*/ 2147483647 h 269"/>
              <a:gd name="T2" fmla="*/ 2147483647 w 396"/>
              <a:gd name="T3" fmla="*/ 2147483647 h 269"/>
              <a:gd name="T4" fmla="*/ 2147483647 w 396"/>
              <a:gd name="T5" fmla="*/ 2147483647 h 269"/>
              <a:gd name="T6" fmla="*/ 2147483647 w 396"/>
              <a:gd name="T7" fmla="*/ 2147483647 h 269"/>
              <a:gd name="T8" fmla="*/ 2147483647 w 396"/>
              <a:gd name="T9" fmla="*/ 0 h 269"/>
              <a:gd name="T10" fmla="*/ 2147483647 w 396"/>
              <a:gd name="T11" fmla="*/ 2147483647 h 269"/>
              <a:gd name="T12" fmla="*/ 2147483647 w 396"/>
              <a:gd name="T13" fmla="*/ 2147483647 h 269"/>
              <a:gd name="T14" fmla="*/ 2147483647 w 396"/>
              <a:gd name="T15" fmla="*/ 2147483647 h 269"/>
              <a:gd name="T16" fmla="*/ 2147483647 w 396"/>
              <a:gd name="T17" fmla="*/ 2147483647 h 269"/>
              <a:gd name="T18" fmla="*/ 2147483647 w 396"/>
              <a:gd name="T19" fmla="*/ 2147483647 h 269"/>
              <a:gd name="T20" fmla="*/ 2147483647 w 396"/>
              <a:gd name="T21" fmla="*/ 2147483647 h 269"/>
              <a:gd name="T22" fmla="*/ 2147483647 w 396"/>
              <a:gd name="T23" fmla="*/ 2147483647 h 269"/>
              <a:gd name="T24" fmla="*/ 2147483647 w 396"/>
              <a:gd name="T25" fmla="*/ 2147483647 h 269"/>
              <a:gd name="T26" fmla="*/ 2147483647 w 396"/>
              <a:gd name="T27" fmla="*/ 2147483647 h 269"/>
              <a:gd name="T28" fmla="*/ 2147483647 w 396"/>
              <a:gd name="T29" fmla="*/ 2147483647 h 269"/>
              <a:gd name="T30" fmla="*/ 2147483647 w 396"/>
              <a:gd name="T31" fmla="*/ 2147483647 h 269"/>
              <a:gd name="T32" fmla="*/ 0 w 396"/>
              <a:gd name="T33" fmla="*/ 2147483647 h 269"/>
              <a:gd name="T34" fmla="*/ 2147483647 w 396"/>
              <a:gd name="T35" fmla="*/ 2147483647 h 269"/>
              <a:gd name="T36" fmla="*/ 2147483647 w 396"/>
              <a:gd name="T37" fmla="*/ 2147483647 h 269"/>
              <a:gd name="T38" fmla="*/ 2147483647 w 396"/>
              <a:gd name="T39" fmla="*/ 2147483647 h 269"/>
              <a:gd name="T40" fmla="*/ 2147483647 w 396"/>
              <a:gd name="T41" fmla="*/ 2147483647 h 269"/>
              <a:gd name="T42" fmla="*/ 2147483647 w 396"/>
              <a:gd name="T43" fmla="*/ 2147483647 h 269"/>
              <a:gd name="T44" fmla="*/ 2147483647 w 396"/>
              <a:gd name="T45" fmla="*/ 2147483647 h 269"/>
              <a:gd name="T46" fmla="*/ 2147483647 w 396"/>
              <a:gd name="T47" fmla="*/ 2147483647 h 269"/>
              <a:gd name="T48" fmla="*/ 2147483647 w 396"/>
              <a:gd name="T49" fmla="*/ 2147483647 h 269"/>
              <a:gd name="T50" fmla="*/ 2147483647 w 396"/>
              <a:gd name="T51" fmla="*/ 2147483647 h 269"/>
              <a:gd name="T52" fmla="*/ 2147483647 w 396"/>
              <a:gd name="T53" fmla="*/ 2147483647 h 269"/>
              <a:gd name="T54" fmla="*/ 2147483647 w 396"/>
              <a:gd name="T55" fmla="*/ 2147483647 h 269"/>
              <a:gd name="T56" fmla="*/ 2147483647 w 396"/>
              <a:gd name="T57" fmla="*/ 2147483647 h 269"/>
              <a:gd name="T58" fmla="*/ 2147483647 w 396"/>
              <a:gd name="T59" fmla="*/ 2147483647 h 269"/>
              <a:gd name="T60" fmla="*/ 2147483647 w 396"/>
              <a:gd name="T61" fmla="*/ 2147483647 h 269"/>
              <a:gd name="T62" fmla="*/ 2147483647 w 396"/>
              <a:gd name="T63" fmla="*/ 2147483647 h 269"/>
              <a:gd name="T64" fmla="*/ 2147483647 w 396"/>
              <a:gd name="T65" fmla="*/ 2147483647 h 269"/>
              <a:gd name="T66" fmla="*/ 2147483647 w 396"/>
              <a:gd name="T67" fmla="*/ 2147483647 h 269"/>
              <a:gd name="T68" fmla="*/ 2147483647 w 396"/>
              <a:gd name="T69" fmla="*/ 2147483647 h 269"/>
              <a:gd name="T70" fmla="*/ 2147483647 w 396"/>
              <a:gd name="T71" fmla="*/ 2147483647 h 269"/>
              <a:gd name="T72" fmla="*/ 2147483647 w 396"/>
              <a:gd name="T73" fmla="*/ 2147483647 h 269"/>
              <a:gd name="T74" fmla="*/ 2147483647 w 396"/>
              <a:gd name="T75" fmla="*/ 2147483647 h 269"/>
              <a:gd name="T76" fmla="*/ 2147483647 w 396"/>
              <a:gd name="T77" fmla="*/ 2147483647 h 269"/>
              <a:gd name="T78" fmla="*/ 2147483647 w 396"/>
              <a:gd name="T79" fmla="*/ 2147483647 h 269"/>
              <a:gd name="T80" fmla="*/ 2147483647 w 396"/>
              <a:gd name="T81" fmla="*/ 2147483647 h 269"/>
              <a:gd name="T82" fmla="*/ 2147483647 w 396"/>
              <a:gd name="T83" fmla="*/ 2147483647 h 269"/>
              <a:gd name="T84" fmla="*/ 2147483647 w 396"/>
              <a:gd name="T85" fmla="*/ 2147483647 h 269"/>
              <a:gd name="T86" fmla="*/ 2147483647 w 396"/>
              <a:gd name="T87" fmla="*/ 2147483647 h 269"/>
              <a:gd name="T88" fmla="*/ 2147483647 w 396"/>
              <a:gd name="T89" fmla="*/ 2147483647 h 269"/>
              <a:gd name="T90" fmla="*/ 2147483647 w 396"/>
              <a:gd name="T91" fmla="*/ 2147483647 h 269"/>
              <a:gd name="T92" fmla="*/ 2147483647 w 396"/>
              <a:gd name="T93" fmla="*/ 2147483647 h 269"/>
              <a:gd name="T94" fmla="*/ 2147483647 w 396"/>
              <a:gd name="T95" fmla="*/ 2147483647 h 269"/>
              <a:gd name="T96" fmla="*/ 2147483647 w 396"/>
              <a:gd name="T97" fmla="*/ 2147483647 h 269"/>
              <a:gd name="T98" fmla="*/ 2147483647 w 396"/>
              <a:gd name="T99" fmla="*/ 2147483647 h 269"/>
              <a:gd name="T100" fmla="*/ 2147483647 w 396"/>
              <a:gd name="T101" fmla="*/ 2147483647 h 269"/>
              <a:gd name="T102" fmla="*/ 2147483647 w 396"/>
              <a:gd name="T103" fmla="*/ 2147483647 h 269"/>
              <a:gd name="T104" fmla="*/ 2147483647 w 396"/>
              <a:gd name="T105" fmla="*/ 2147483647 h 269"/>
              <a:gd name="T106" fmla="*/ 2147483647 w 396"/>
              <a:gd name="T107" fmla="*/ 2147483647 h 269"/>
              <a:gd name="T108" fmla="*/ 2147483647 w 396"/>
              <a:gd name="T109" fmla="*/ 2147483647 h 269"/>
              <a:gd name="T110" fmla="*/ 2147483647 w 396"/>
              <a:gd name="T111" fmla="*/ 2147483647 h 269"/>
              <a:gd name="T112" fmla="*/ 2147483647 w 396"/>
              <a:gd name="T113" fmla="*/ 2147483647 h 269"/>
              <a:gd name="T114" fmla="*/ 2147483647 w 396"/>
              <a:gd name="T115" fmla="*/ 2147483647 h 269"/>
              <a:gd name="T116" fmla="*/ 2147483647 w 396"/>
              <a:gd name="T117" fmla="*/ 2147483647 h 269"/>
              <a:gd name="T118" fmla="*/ 2147483647 w 396"/>
              <a:gd name="T119" fmla="*/ 2147483647 h 26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96"/>
              <a:gd name="T181" fmla="*/ 0 h 269"/>
              <a:gd name="T182" fmla="*/ 396 w 396"/>
              <a:gd name="T183" fmla="*/ 269 h 26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96" h="269">
                <a:moveTo>
                  <a:pt x="208" y="51"/>
                </a:moveTo>
                <a:lnTo>
                  <a:pt x="188" y="33"/>
                </a:lnTo>
                <a:lnTo>
                  <a:pt x="191" y="26"/>
                </a:lnTo>
                <a:lnTo>
                  <a:pt x="179" y="15"/>
                </a:lnTo>
                <a:lnTo>
                  <a:pt x="168" y="0"/>
                </a:lnTo>
                <a:lnTo>
                  <a:pt x="156" y="15"/>
                </a:lnTo>
                <a:lnTo>
                  <a:pt x="148" y="9"/>
                </a:lnTo>
                <a:lnTo>
                  <a:pt x="133" y="23"/>
                </a:lnTo>
                <a:lnTo>
                  <a:pt x="133" y="30"/>
                </a:lnTo>
                <a:lnTo>
                  <a:pt x="116" y="38"/>
                </a:lnTo>
                <a:lnTo>
                  <a:pt x="72" y="75"/>
                </a:lnTo>
                <a:lnTo>
                  <a:pt x="60" y="90"/>
                </a:lnTo>
                <a:lnTo>
                  <a:pt x="60" y="108"/>
                </a:lnTo>
                <a:lnTo>
                  <a:pt x="44" y="114"/>
                </a:lnTo>
                <a:lnTo>
                  <a:pt x="12" y="150"/>
                </a:lnTo>
                <a:lnTo>
                  <a:pt x="12" y="162"/>
                </a:lnTo>
                <a:lnTo>
                  <a:pt x="0" y="177"/>
                </a:lnTo>
                <a:lnTo>
                  <a:pt x="5" y="196"/>
                </a:lnTo>
                <a:lnTo>
                  <a:pt x="20" y="186"/>
                </a:lnTo>
                <a:lnTo>
                  <a:pt x="35" y="169"/>
                </a:lnTo>
                <a:lnTo>
                  <a:pt x="57" y="165"/>
                </a:lnTo>
                <a:lnTo>
                  <a:pt x="72" y="169"/>
                </a:lnTo>
                <a:lnTo>
                  <a:pt x="77" y="196"/>
                </a:lnTo>
                <a:lnTo>
                  <a:pt x="75" y="214"/>
                </a:lnTo>
                <a:lnTo>
                  <a:pt x="84" y="226"/>
                </a:lnTo>
                <a:lnTo>
                  <a:pt x="96" y="234"/>
                </a:lnTo>
                <a:lnTo>
                  <a:pt x="121" y="237"/>
                </a:lnTo>
                <a:lnTo>
                  <a:pt x="176" y="244"/>
                </a:lnTo>
                <a:lnTo>
                  <a:pt x="188" y="237"/>
                </a:lnTo>
                <a:lnTo>
                  <a:pt x="196" y="226"/>
                </a:lnTo>
                <a:lnTo>
                  <a:pt x="201" y="203"/>
                </a:lnTo>
                <a:lnTo>
                  <a:pt x="221" y="201"/>
                </a:lnTo>
                <a:lnTo>
                  <a:pt x="228" y="216"/>
                </a:lnTo>
                <a:lnTo>
                  <a:pt x="228" y="251"/>
                </a:lnTo>
                <a:lnTo>
                  <a:pt x="253" y="269"/>
                </a:lnTo>
                <a:lnTo>
                  <a:pt x="272" y="239"/>
                </a:lnTo>
                <a:lnTo>
                  <a:pt x="292" y="229"/>
                </a:lnTo>
                <a:lnTo>
                  <a:pt x="315" y="232"/>
                </a:lnTo>
                <a:lnTo>
                  <a:pt x="332" y="241"/>
                </a:lnTo>
                <a:lnTo>
                  <a:pt x="339" y="250"/>
                </a:lnTo>
                <a:lnTo>
                  <a:pt x="344" y="223"/>
                </a:lnTo>
                <a:lnTo>
                  <a:pt x="357" y="193"/>
                </a:lnTo>
                <a:lnTo>
                  <a:pt x="387" y="187"/>
                </a:lnTo>
                <a:lnTo>
                  <a:pt x="396" y="168"/>
                </a:lnTo>
                <a:lnTo>
                  <a:pt x="387" y="151"/>
                </a:lnTo>
                <a:lnTo>
                  <a:pt x="373" y="144"/>
                </a:lnTo>
                <a:lnTo>
                  <a:pt x="336" y="137"/>
                </a:lnTo>
                <a:lnTo>
                  <a:pt x="335" y="118"/>
                </a:lnTo>
                <a:lnTo>
                  <a:pt x="335" y="97"/>
                </a:lnTo>
                <a:lnTo>
                  <a:pt x="335" y="82"/>
                </a:lnTo>
                <a:lnTo>
                  <a:pt x="312" y="69"/>
                </a:lnTo>
                <a:lnTo>
                  <a:pt x="300" y="75"/>
                </a:lnTo>
                <a:lnTo>
                  <a:pt x="280" y="59"/>
                </a:lnTo>
                <a:lnTo>
                  <a:pt x="277" y="48"/>
                </a:lnTo>
                <a:lnTo>
                  <a:pt x="269" y="36"/>
                </a:lnTo>
                <a:lnTo>
                  <a:pt x="269" y="30"/>
                </a:lnTo>
                <a:lnTo>
                  <a:pt x="248" y="23"/>
                </a:lnTo>
                <a:lnTo>
                  <a:pt x="240" y="33"/>
                </a:lnTo>
                <a:lnTo>
                  <a:pt x="225" y="44"/>
                </a:lnTo>
                <a:lnTo>
                  <a:pt x="208" y="51"/>
                </a:lnTo>
                <a:close/>
              </a:path>
            </a:pathLst>
          </a:custGeom>
          <a:solidFill>
            <a:srgbClr val="C0C0C0"/>
          </a:solidFill>
          <a:ln w="8001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40" name="Rectangle 139"/>
          <p:cNvSpPr/>
          <p:nvPr/>
        </p:nvSpPr>
        <p:spPr>
          <a:xfrm>
            <a:off x="3419872" y="1124744"/>
            <a:ext cx="5143536" cy="5400600"/>
          </a:xfrm>
          <a:prstGeom prst="rect">
            <a:avLst/>
          </a:prstGeom>
          <a:noFill/>
          <a:ln cap="flat">
            <a:solidFill>
              <a:srgbClr val="FF9900"/>
            </a:solidFill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7" name="Text Box 5"/>
          <p:cNvSpPr txBox="1">
            <a:spLocks noChangeArrowheads="1"/>
          </p:cNvSpPr>
          <p:nvPr/>
        </p:nvSpPr>
        <p:spPr bwMode="auto">
          <a:xfrm>
            <a:off x="467544" y="1772816"/>
            <a:ext cx="1944216" cy="4278094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</a:bodyPr>
          <a:lstStyle/>
          <a:p>
            <a:pPr algn="r" rtl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Ø"/>
              <a:defRPr/>
            </a:pPr>
            <a:r>
              <a:rPr lang="ar-MA" sz="2400" dirty="0" smtClean="0">
                <a:latin typeface="Arial" charset="0"/>
                <a:cs typeface="+mn-cs"/>
              </a:rPr>
              <a:t> </a:t>
            </a:r>
            <a:r>
              <a:rPr lang="ar-MA" sz="3200" b="1" dirty="0" smtClean="0">
                <a:latin typeface="Arial" charset="0"/>
                <a:cs typeface="+mn-cs"/>
              </a:rPr>
              <a:t>فرنسا</a:t>
            </a:r>
            <a:endParaRPr lang="fr-FR" sz="3200" b="1" dirty="0" smtClean="0">
              <a:latin typeface="Arial" charset="0"/>
              <a:cs typeface="+mn-cs"/>
            </a:endParaRPr>
          </a:p>
          <a:p>
            <a:pPr algn="r" rtl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Ø"/>
              <a:defRPr/>
            </a:pPr>
            <a:r>
              <a:rPr lang="ar-MA" sz="3200" b="1" dirty="0" smtClean="0">
                <a:latin typeface="Arial" charset="0"/>
                <a:cs typeface="+mn-cs"/>
              </a:rPr>
              <a:t> </a:t>
            </a:r>
            <a:r>
              <a:rPr lang="ar-MA" sz="3200" b="1" dirty="0">
                <a:latin typeface="Arial" charset="0"/>
                <a:cs typeface="+mn-cs"/>
              </a:rPr>
              <a:t>ألمانيا</a:t>
            </a:r>
            <a:endParaRPr lang="fr-FR" sz="3200" b="1" dirty="0">
              <a:latin typeface="Arial" charset="0"/>
              <a:cs typeface="+mn-cs"/>
            </a:endParaRPr>
          </a:p>
          <a:p>
            <a:pPr algn="r" rtl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Ø"/>
              <a:defRPr/>
            </a:pPr>
            <a:r>
              <a:rPr lang="ar-MA" sz="3200" b="1" dirty="0">
                <a:latin typeface="Arial" charset="0"/>
                <a:cs typeface="+mn-cs"/>
              </a:rPr>
              <a:t> ايطاليا</a:t>
            </a:r>
            <a:endParaRPr lang="fr-FR" sz="3200" b="1" dirty="0">
              <a:latin typeface="Arial" charset="0"/>
              <a:cs typeface="+mn-cs"/>
            </a:endParaRPr>
          </a:p>
          <a:p>
            <a:pPr algn="r" rtl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Ø"/>
              <a:defRPr/>
            </a:pPr>
            <a:r>
              <a:rPr lang="ar-MA" sz="3200" b="1" dirty="0">
                <a:latin typeface="Arial" charset="0"/>
                <a:cs typeface="+mn-cs"/>
              </a:rPr>
              <a:t> هولندا</a:t>
            </a:r>
            <a:endParaRPr lang="fr-FR" sz="3200" b="1" dirty="0">
              <a:latin typeface="Arial" charset="0"/>
              <a:cs typeface="+mn-cs"/>
            </a:endParaRPr>
          </a:p>
          <a:p>
            <a:pPr algn="r" rtl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Ø"/>
              <a:defRPr/>
            </a:pPr>
            <a:r>
              <a:rPr lang="ar-MA" sz="3200" b="1" dirty="0">
                <a:latin typeface="Arial" charset="0"/>
                <a:cs typeface="+mn-cs"/>
              </a:rPr>
              <a:t>بلجيكا</a:t>
            </a:r>
            <a:endParaRPr lang="fr-FR" sz="3200" b="1" dirty="0">
              <a:latin typeface="Arial" charset="0"/>
              <a:cs typeface="+mn-cs"/>
            </a:endParaRPr>
          </a:p>
          <a:p>
            <a:pPr algn="r" rtl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Ø"/>
              <a:defRPr/>
            </a:pPr>
            <a:r>
              <a:rPr lang="ar-MA" sz="3200" b="1" dirty="0" smtClean="0">
                <a:latin typeface="Arial" charset="0"/>
                <a:cs typeface="+mn-cs"/>
              </a:rPr>
              <a:t>لكسمبورغ</a:t>
            </a:r>
            <a:endParaRPr lang="fr-FR" sz="2800" b="1" dirty="0">
              <a:latin typeface="Arial" charset="0"/>
              <a:cs typeface="+mn-cs"/>
            </a:endParaRPr>
          </a:p>
        </p:txBody>
      </p:sp>
      <p:pic>
        <p:nvPicPr>
          <p:cNvPr id="138" name="Picture 4" descr="si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5949280"/>
            <a:ext cx="747688" cy="668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35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980728"/>
            <a:ext cx="1571636" cy="646331"/>
          </a:xfrm>
          <a:solidFill>
            <a:srgbClr val="92D050"/>
          </a:solidFill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t">
            <a:spAutoFit/>
          </a:bodyPr>
          <a:lstStyle/>
          <a:p>
            <a:pPr>
              <a:defRPr/>
            </a:pPr>
            <a:r>
              <a:rPr lang="fr-F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latin typeface="Arial Narrow" pitchFamily="34" charset="0"/>
              </a:rPr>
              <a:t>1951</a:t>
            </a:r>
          </a:p>
        </p:txBody>
      </p:sp>
      <p:sp>
        <p:nvSpPr>
          <p:cNvPr id="141" name="AutoShape 4"/>
          <p:cNvSpPr>
            <a:spLocks noChangeArrowheads="1"/>
          </p:cNvSpPr>
          <p:nvPr/>
        </p:nvSpPr>
        <p:spPr bwMode="auto">
          <a:xfrm>
            <a:off x="0" y="5643578"/>
            <a:ext cx="500066" cy="50006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42" name="AutoShape 4"/>
          <p:cNvSpPr>
            <a:spLocks noChangeArrowheads="1"/>
          </p:cNvSpPr>
          <p:nvPr/>
        </p:nvSpPr>
        <p:spPr bwMode="auto">
          <a:xfrm>
            <a:off x="642910" y="6215082"/>
            <a:ext cx="428628" cy="35719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  <p:sp>
        <p:nvSpPr>
          <p:cNvPr id="143" name="AutoShape 4"/>
          <p:cNvSpPr>
            <a:spLocks noChangeArrowheads="1"/>
          </p:cNvSpPr>
          <p:nvPr/>
        </p:nvSpPr>
        <p:spPr bwMode="auto">
          <a:xfrm>
            <a:off x="1643042" y="6643686"/>
            <a:ext cx="285752" cy="214314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fr-FR" dirty="0">
              <a:latin typeface="Arial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6" grpId="0" animBg="1"/>
      <p:bldP spid="35867" grpId="0" animBg="1"/>
      <p:bldP spid="35868" grpId="0" animBg="1"/>
      <p:bldP spid="137" grpId="0" build="allAtOnce" animBg="1"/>
      <p:bldP spid="135" grpId="0" animBg="1"/>
      <p:bldP spid="141" grpId="0" animBg="1"/>
      <p:bldP spid="142" grpId="0" animBg="1"/>
      <p:bldP spid="14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1634</Words>
  <Application>Microsoft Office PowerPoint</Application>
  <PresentationFormat>Affichage à l'écran (4:3)</PresentationFormat>
  <Paragraphs>305</Paragraphs>
  <Slides>31</Slides>
  <Notes>8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31</vt:i4>
      </vt:variant>
    </vt:vector>
  </HeadingPairs>
  <TitlesOfParts>
    <vt:vector size="34" baseType="lpstr">
      <vt:lpstr>Thème Office</vt:lpstr>
      <vt:lpstr>Worksheet</vt:lpstr>
      <vt:lpstr>Chart</vt:lpstr>
      <vt:lpstr>الحرب العالمية الأولى</vt:lpstr>
      <vt:lpstr>Diapositive 2</vt:lpstr>
      <vt:lpstr>Diapositive 3</vt:lpstr>
      <vt:lpstr>Diapositive 4</vt:lpstr>
      <vt:lpstr>Diapositive 5</vt:lpstr>
      <vt:lpstr>Diapositive 6</vt:lpstr>
      <vt:lpstr>Diapositive 7</vt:lpstr>
      <vt:lpstr>باريس 1951 تأسيس المجموعة الأوربية للفحم والفولاذ</vt:lpstr>
      <vt:lpstr>1951</vt:lpstr>
      <vt:lpstr>Diapositive 10</vt:lpstr>
      <vt:lpstr>Diapositive 11</vt:lpstr>
      <vt:lpstr>Diapositive 12</vt:lpstr>
      <vt:lpstr>Diapositive 13</vt:lpstr>
      <vt:lpstr>1992</vt:lpstr>
      <vt:lpstr>Diapositive 15</vt:lpstr>
      <vt:lpstr>Diapositive 16</vt:lpstr>
      <vt:lpstr>عملة موحدة منافسة للدولار الأمريكي.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</vt:vector>
  </TitlesOfParts>
  <Company>COMPAQ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HP</dc:creator>
  <cp:lastModifiedBy>ADMIN</cp:lastModifiedBy>
  <cp:revision>90</cp:revision>
  <dcterms:created xsi:type="dcterms:W3CDTF">2012-12-13T02:17:25Z</dcterms:created>
  <dcterms:modified xsi:type="dcterms:W3CDTF">2012-12-29T20:07:22Z</dcterms:modified>
</cp:coreProperties>
</file>