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6" d="100"/>
          <a:sy n="76" d="100"/>
        </p:scale>
        <p:origin x="2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7/23/2018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7/23/2018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outlooktechnicalsupportnumbers.com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utlooktechnicalsupportnumbers.com/blog/create-outlook-account-iphone/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4223" y="2093960"/>
            <a:ext cx="9656545" cy="1708019"/>
          </a:xfrm>
        </p:spPr>
        <p:txBody>
          <a:bodyPr/>
          <a:lstStyle/>
          <a:p>
            <a:r>
              <a:rPr lang="en-US" sz="5400" dirty="0" smtClean="0"/>
              <a:t>How to Create </a:t>
            </a:r>
            <a:r>
              <a:rPr lang="en-US" sz="5400" dirty="0"/>
              <a:t>Outlook Account on </a:t>
            </a:r>
            <a:r>
              <a:rPr lang="en-US" sz="5400" dirty="0" smtClean="0"/>
              <a:t>iPhone | </a:t>
            </a:r>
            <a:r>
              <a:rPr lang="en" dirty="0"/>
              <a:t>+</a:t>
            </a:r>
            <a:r>
              <a:rPr lang="en" dirty="0" smtClean="0"/>
              <a:t>1-800-208-9523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1448" y="4461310"/>
            <a:ext cx="7891272" cy="1069848"/>
          </a:xfrm>
        </p:spPr>
        <p:txBody>
          <a:bodyPr/>
          <a:lstStyle/>
          <a:p>
            <a:r>
              <a:rPr lang="en-US" dirty="0" smtClean="0"/>
              <a:t>Fix Your All Kind Of Issue with Outlook Support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0011" y="4343399"/>
            <a:ext cx="553454" cy="5534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64" y="95874"/>
            <a:ext cx="1487505" cy="133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424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5774" y="288758"/>
            <a:ext cx="8722805" cy="73392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How to create Outlook Account of IPhone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1378818"/>
            <a:ext cx="9052560" cy="2615665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 smtClean="0"/>
              <a:t>Open the</a:t>
            </a:r>
            <a:r>
              <a:rPr lang="en-US" dirty="0"/>
              <a:t> </a:t>
            </a:r>
            <a:r>
              <a:rPr lang="en-US" b="1" dirty="0"/>
              <a:t>Settings</a:t>
            </a:r>
            <a:r>
              <a:rPr lang="en-US" dirty="0"/>
              <a:t> app on your </a:t>
            </a:r>
            <a:r>
              <a:rPr lang="en-US" b="1" dirty="0"/>
              <a:t>iPhone</a:t>
            </a:r>
            <a:r>
              <a:rPr lang="en-US" dirty="0"/>
              <a:t> or iPad</a:t>
            </a:r>
            <a:r>
              <a:rPr lang="en-US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/>
              <a:t> </a:t>
            </a:r>
            <a:r>
              <a:rPr lang="en-US" dirty="0" smtClean="0"/>
              <a:t>Click on </a:t>
            </a:r>
            <a:r>
              <a:rPr lang="en-US" dirty="0"/>
              <a:t>Mail, Contacts, Calendars</a:t>
            </a:r>
            <a:r>
              <a:rPr lang="en-US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 smtClean="0"/>
              <a:t>Select </a:t>
            </a:r>
            <a:r>
              <a:rPr lang="en-US" dirty="0"/>
              <a:t>Add </a:t>
            </a:r>
            <a:r>
              <a:rPr lang="en-US" b="1" dirty="0"/>
              <a:t>Account</a:t>
            </a:r>
            <a:r>
              <a:rPr lang="en-US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/>
              <a:t>Enter your </a:t>
            </a:r>
            <a:r>
              <a:rPr lang="en-US" b="1" dirty="0"/>
              <a:t>Outlook</a:t>
            </a:r>
            <a:r>
              <a:rPr lang="en-US" dirty="0"/>
              <a:t>.com username and password and then tap Next in the upper right hand corner.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/>
              <a:t>Choose the services you'd like to enable and sync with Outlook and then </a:t>
            </a:r>
            <a:r>
              <a:rPr lang="en-US" b="1" dirty="0" smtClean="0"/>
              <a:t>Save</a:t>
            </a:r>
            <a:r>
              <a:rPr lang="en-US" dirty="0"/>
              <a:t> </a:t>
            </a:r>
            <a:r>
              <a:rPr lang="en-US" dirty="0" smtClean="0"/>
              <a:t>it.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720" y="3717756"/>
            <a:ext cx="8307761" cy="2947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175" y="2493636"/>
            <a:ext cx="917301" cy="687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298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Outlook Support</a:t>
            </a:r>
            <a:br>
              <a:rPr lang="en-US" dirty="0" smtClean="0"/>
            </a:br>
            <a:r>
              <a:rPr lang="en" dirty="0"/>
              <a:t>+</a:t>
            </a:r>
            <a:r>
              <a:rPr lang="en" dirty="0" smtClean="0"/>
              <a:t>1-800-208-9523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Outlook technical Support</a:t>
            </a:r>
            <a:r>
              <a:rPr lang="en-US" dirty="0" smtClean="0"/>
              <a:t> team </a:t>
            </a:r>
            <a:r>
              <a:rPr lang="en-US" dirty="0"/>
              <a:t>help their users to fix all kind of problem which they want to solve. So, this is time to </a:t>
            </a:r>
            <a:r>
              <a:rPr lang="en-US" dirty="0" smtClean="0"/>
              <a:t>know Outlook </a:t>
            </a:r>
            <a:r>
              <a:rPr lang="en-US" dirty="0"/>
              <a:t>products problems and the way to correct those </a:t>
            </a:r>
            <a:r>
              <a:rPr lang="en-US" dirty="0" smtClean="0"/>
              <a:t>problems.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175" y="2493636"/>
            <a:ext cx="917301" cy="687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135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To contact Us</a:t>
            </a:r>
            <a:endParaRPr lang="en-US" dirty="0"/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783546" y="2336873"/>
            <a:ext cx="3070034" cy="576262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mtClean="0"/>
              <a:t>United States</a:t>
            </a:r>
            <a:endParaRPr lang="en-US" dirty="0"/>
          </a:p>
        </p:txBody>
      </p:sp>
      <p:sp>
        <p:nvSpPr>
          <p:cNvPr id="4" name="Text Placeholder 3"/>
          <p:cNvSpPr txBox="1">
            <a:spLocks/>
          </p:cNvSpPr>
          <p:nvPr/>
        </p:nvSpPr>
        <p:spPr>
          <a:xfrm>
            <a:off x="680322" y="3022674"/>
            <a:ext cx="3049702" cy="1753864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 smtClean="0"/>
              <a:t>Call Us </a:t>
            </a:r>
          </a:p>
          <a:p>
            <a:pPr marL="0" indent="0" algn="ctr">
              <a:buNone/>
            </a:pPr>
            <a:r>
              <a:rPr lang="en-US" sz="2800" dirty="0" smtClean="0"/>
              <a:t>Toll Free</a:t>
            </a:r>
          </a:p>
          <a:p>
            <a:pPr marL="0" indent="0" algn="ctr">
              <a:buNone/>
            </a:pPr>
            <a:r>
              <a:rPr lang="en" sz="2800" dirty="0" smtClean="0"/>
              <a:t>+1-800-208-9523</a:t>
            </a:r>
            <a:endParaRPr lang="en-US" sz="2800" dirty="0"/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3956025" y="2336873"/>
            <a:ext cx="3063240" cy="576262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United Kingdom</a:t>
            </a:r>
            <a:endParaRPr lang="en-US" dirty="0"/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3945470" y="3058306"/>
            <a:ext cx="3063240" cy="1501201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smtClean="0"/>
              <a:t>Call Us </a:t>
            </a:r>
          </a:p>
          <a:p>
            <a:pPr marL="0" indent="0" algn="ctr">
              <a:buNone/>
            </a:pPr>
            <a:r>
              <a:rPr lang="en-US" sz="2400" dirty="0" smtClean="0"/>
              <a:t>Toll Free </a:t>
            </a:r>
          </a:p>
          <a:p>
            <a:pPr marL="0" indent="0" algn="ctr">
              <a:buNone/>
            </a:pPr>
            <a:r>
              <a:rPr lang="en-US" sz="2400" dirty="0" smtClean="0"/>
              <a:t>+44-8000465216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 Placeholder 6"/>
          <p:cNvSpPr txBox="1">
            <a:spLocks/>
          </p:cNvSpPr>
          <p:nvPr/>
        </p:nvSpPr>
        <p:spPr>
          <a:xfrm>
            <a:off x="7224156" y="2336873"/>
            <a:ext cx="3070025" cy="576262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Australia</a:t>
            </a:r>
            <a:endParaRPr lang="en-US" dirty="0"/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7224156" y="3022673"/>
            <a:ext cx="3070025" cy="1501201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smtClean="0"/>
              <a:t>Call Us </a:t>
            </a:r>
          </a:p>
          <a:p>
            <a:pPr marL="0" indent="0" algn="ctr">
              <a:buNone/>
            </a:pPr>
            <a:r>
              <a:rPr lang="en-US" sz="2400" dirty="0" smtClean="0"/>
              <a:t>Toll Free</a:t>
            </a:r>
          </a:p>
          <a:p>
            <a:pPr marL="0" indent="0" algn="ctr">
              <a:buNone/>
            </a:pPr>
            <a:r>
              <a:rPr lang="en-US" sz="2400" b="1" dirty="0" smtClean="0"/>
              <a:t>+61-1800954262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1069848" y="5154505"/>
            <a:ext cx="98734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https://www.outlooktechnicalsupportnumbers.com/blog/create-outlook-account-iphone/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571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  <p:bldP spid="7" grpId="0" build="p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436" y="2026920"/>
            <a:ext cx="5364890" cy="3393178"/>
          </a:xfrm>
          <a:prstGeom prst="rect">
            <a:avLst/>
          </a:prstGeom>
        </p:spPr>
      </p:pic>
      <p:sp>
        <p:nvSpPr>
          <p:cNvPr id="3" name="Subtitle 2"/>
          <p:cNvSpPr txBox="1">
            <a:spLocks/>
          </p:cNvSpPr>
          <p:nvPr/>
        </p:nvSpPr>
        <p:spPr>
          <a:xfrm>
            <a:off x="777240" y="5420098"/>
            <a:ext cx="10002981" cy="1309255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dirty="0" smtClean="0"/>
              <a:t>Outlook </a:t>
            </a:r>
            <a:r>
              <a:rPr lang="en-US" sz="4000" dirty="0" smtClean="0"/>
              <a:t>Mail Tech Support Phone Number +1-800-208-9523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151" y="0"/>
            <a:ext cx="2059157" cy="20591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2887" y="5849257"/>
            <a:ext cx="917301" cy="687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263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21</TotalTime>
  <Words>107</Words>
  <Application>Microsoft Office PowerPoint</Application>
  <PresentationFormat>Widescreen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Rockwell</vt:lpstr>
      <vt:lpstr>Rockwell Condensed</vt:lpstr>
      <vt:lpstr>Wingdings</vt:lpstr>
      <vt:lpstr>Wood Type</vt:lpstr>
      <vt:lpstr>How to Create Outlook Account on iPhone | +1-800-208-9523</vt:lpstr>
      <vt:lpstr>How to create Outlook Account of IPhone</vt:lpstr>
      <vt:lpstr>Why Outlook Support +1-800-208-9523</vt:lpstr>
      <vt:lpstr>Why To contact Us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Create Outlook Account on iPhone | +1-800-208-9523</dc:title>
  <dc:creator>new</dc:creator>
  <cp:keywords>How to Create Outlook Account on iPhone</cp:keywords>
  <cp:lastModifiedBy>new</cp:lastModifiedBy>
  <cp:revision>4</cp:revision>
  <dcterms:created xsi:type="dcterms:W3CDTF">2018-07-23T10:32:05Z</dcterms:created>
  <dcterms:modified xsi:type="dcterms:W3CDTF">2018-07-23T10:53:21Z</dcterms:modified>
</cp:coreProperties>
</file>