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handoutMasterIdLst>
    <p:handoutMasterId r:id="rId11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945688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19" autoAdjust="0"/>
    <p:restoredTop sz="94639" autoAdjust="0"/>
  </p:normalViewPr>
  <p:slideViewPr>
    <p:cSldViewPr>
      <p:cViewPr varScale="1">
        <p:scale>
          <a:sx n="52" d="100"/>
          <a:sy n="52" d="100"/>
        </p:scale>
        <p:origin x="-102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72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9728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E7F634-1218-48BB-BFE6-D4F5A97C25C1}" type="datetimeFigureOut">
              <a:rPr lang="id-ID" smtClean="0"/>
              <a:t>03/12/2012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46678"/>
            <a:ext cx="2971800" cy="4972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9446678"/>
            <a:ext cx="2971800" cy="4972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58C67C-9243-464E-8B22-0F9B8AB803EA}" type="slidenum">
              <a:rPr lang="id-ID" smtClean="0"/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5929B7-57EB-464A-8872-8ADA943EB026}" type="datetimeFigureOut">
              <a:rPr lang="id-ID" smtClean="0"/>
              <a:pPr/>
              <a:t>03/12/2012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A994F7-8378-42CF-A042-4DC9A01344C7}" type="slidenum">
              <a:rPr lang="id-ID" smtClean="0"/>
              <a:pPr/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id-ID" dirty="0" smtClean="0"/>
              <a:t>	WAWASAN WIYATA MANDALA</a:t>
            </a:r>
            <a:br>
              <a:rPr lang="id-ID" dirty="0" smtClean="0"/>
            </a:br>
            <a:r>
              <a:rPr lang="id-ID" sz="2800" dirty="0" smtClean="0"/>
              <a:t>oleh</a:t>
            </a:r>
            <a:br>
              <a:rPr lang="id-ID" sz="2800" dirty="0" smtClean="0"/>
            </a:br>
            <a:r>
              <a:rPr lang="id-ID" sz="2400" dirty="0" smtClean="0"/>
              <a:t>Dra Bekti Dyah Hastuti, MPd</a:t>
            </a:r>
            <a:endParaRPr lang="id-ID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/>
            <a:r>
              <a:rPr lang="id-ID" dirty="0" smtClean="0"/>
              <a:t>Adalah cara pandang kalangan pendidikan pada umumnya dan perangkat atau warga sekolah pada khususnya tentang keberadaan sekolah sebagai pengemban tugas pendidikan di tengah lingkungan masyarakat yang membutuhkan pendidikan</a:t>
            </a:r>
          </a:p>
          <a:p>
            <a:pPr algn="just"/>
            <a:r>
              <a:rPr lang="id-ID" dirty="0" smtClean="0"/>
              <a:t>Suatu pandangan atau tinjauan mengenai lingkungan pendidikan. </a:t>
            </a:r>
          </a:p>
          <a:p>
            <a:pPr algn="just"/>
            <a:r>
              <a:rPr lang="id-ID" dirty="0" smtClean="0"/>
              <a:t>Sekolah merupakan wawasan wiyata mandala berarti bahwa “Sekolah sebagai lingkungan Pendidikan”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d-ID" dirty="0" smtClean="0"/>
              <a:t>Makna tersebut menuntut sekolah untuk</a:t>
            </a:r>
            <a:endParaRPr lang="id-ID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id-ID" dirty="0" smtClean="0"/>
              <a:t>Memiliki sarana prasarana yang cukup baik</a:t>
            </a:r>
          </a:p>
          <a:p>
            <a:r>
              <a:rPr lang="id-ID" dirty="0" smtClean="0"/>
              <a:t>Memiliki pendidik dan tenaga kependidikan yang trampil, teladan, serta berpengalaman/wawasan luas</a:t>
            </a:r>
          </a:p>
          <a:p>
            <a:r>
              <a:rPr lang="id-ID" dirty="0" smtClean="0"/>
              <a:t>Tumbuhnya partisipasi , partisipasi dan dukungan masyarakat sekitar secara timbal balik</a:t>
            </a:r>
          </a:p>
          <a:p>
            <a:r>
              <a:rPr lang="id-ID" dirty="0" smtClean="0"/>
              <a:t>Terciptanya lingkungan yang aman, bersih, indah, sejuk dan segar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d-ID" dirty="0" smtClean="0"/>
              <a:t>Adanya hubungan harmonis antara orang tua  dengan para warga sekolah</a:t>
            </a:r>
          </a:p>
          <a:p>
            <a:r>
              <a:rPr lang="id-ID" dirty="0" smtClean="0"/>
              <a:t>Terciptanya disiplin para warga sekolah , mentaati segala peraturan dan tata tertib</a:t>
            </a:r>
          </a:p>
          <a:p>
            <a:r>
              <a:rPr lang="id-ID" dirty="0" smtClean="0"/>
              <a:t>Adanya hubungan kekeluargaan para warga sekolah yang akrab dan harmonis</a:t>
            </a:r>
          </a:p>
          <a:p>
            <a:r>
              <a:rPr lang="id-ID" dirty="0" smtClean="0"/>
              <a:t>Tumbuhnya semangat peserta didik untuk maju , bekerja keras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d-ID" dirty="0" smtClean="0"/>
              <a:t>Sekolah sebagai lingkungan pendidikan akan terwujud dengan sebaik-baiknya apabila didukung dan dipenuhinya 5 K, sarpras, administrasi pendidikan, ketahanan sekolah, disiplin dan tata tertib sekolah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d-ID" dirty="0" smtClean="0"/>
              <a:t>Prinsip-prinsip Wawasan Wiyata Mandalan</a:t>
            </a:r>
            <a:endParaRPr lang="id-ID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id-ID" dirty="0" smtClean="0"/>
              <a:t>Sekolah merupakan lingkungan pendidikan</a:t>
            </a:r>
          </a:p>
          <a:p>
            <a:r>
              <a:rPr lang="id-ID" dirty="0" smtClean="0"/>
              <a:t>Kepala sekolah bertanggung jawab penuh</a:t>
            </a:r>
          </a:p>
          <a:p>
            <a:r>
              <a:rPr lang="id-ID" dirty="0" smtClean="0"/>
              <a:t>Guru dan orang tua ada pengertian untuk mengembangkan tugas pendidikan</a:t>
            </a:r>
          </a:p>
          <a:p>
            <a:r>
              <a:rPr lang="id-ID" dirty="0" smtClean="0"/>
              <a:t>Warga sekolah harus menjunjung tinggi citra sekolah</a:t>
            </a:r>
          </a:p>
          <a:p>
            <a:r>
              <a:rPr lang="id-ID" dirty="0" smtClean="0"/>
              <a:t>Sekolah harus bertumpu pada masyarakat dan mendukung ketahanan sekolah</a:t>
            </a:r>
          </a:p>
          <a:p>
            <a:r>
              <a:rPr lang="id-ID" dirty="0" smtClean="0"/>
              <a:t>Letak lingkungan sekolah </a:t>
            </a:r>
          </a:p>
          <a:p>
            <a:r>
              <a:rPr lang="id-ID" dirty="0" smtClean="0"/>
              <a:t>Sifat masyarakat</a:t>
            </a:r>
          </a:p>
          <a:p>
            <a:r>
              <a:rPr lang="id-ID" dirty="0" smtClean="0"/>
              <a:t>Sekolah merupakan wawasan wiyata mandala tidak boleh digunakan untuk tujuan-tujuan di luar bidang pendidikan</a:t>
            </a:r>
          </a:p>
          <a:p>
            <a:r>
              <a:rPr lang="id-ID" dirty="0" smtClean="0"/>
              <a:t>Kepala sekolah mempunyai tanggung jawab penuh untuk menyelenggarakan proses pendidikan dalam lingkungan sekolahnya berdasarkan Pancasila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d-ID" dirty="0" smtClean="0"/>
              <a:t> Penanggulangan terhadap setiap permasalahan dengan tahap sbb</a:t>
            </a:r>
            <a:endParaRPr lang="id-ID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514350" indent="-514350">
              <a:buAutoNum type="arabicPeriod"/>
            </a:pPr>
            <a:r>
              <a:rPr lang="id-ID" dirty="0" smtClean="0"/>
              <a:t>Tahap preventif</a:t>
            </a:r>
          </a:p>
          <a:p>
            <a:pPr marL="514350" indent="-514350">
              <a:buFont typeface="Wingdings" pitchFamily="2" charset="2"/>
              <a:buChar char="§"/>
            </a:pPr>
            <a:r>
              <a:rPr lang="id-ID" dirty="0" smtClean="0"/>
              <a:t> memelihara sekolah dan lingkungan sekolah serta menciptakan kebersihan dan ketertiban agar siswa merasa nyaman dan menyenangkan , tidak ada tempat-tempat yang digunakan untuk hal-hal negatip</a:t>
            </a:r>
          </a:p>
          <a:p>
            <a:pPr marL="514350" indent="-514350">
              <a:buFont typeface="Wingdings" pitchFamily="2" charset="2"/>
              <a:buChar char="§"/>
            </a:pPr>
            <a:r>
              <a:rPr lang="id-ID" dirty="0" smtClean="0"/>
              <a:t>Menciptakan suasana harmonis antara pihak pendidik serta  staf dan siswa serta masyarakat di sekitar sekolah</a:t>
            </a:r>
          </a:p>
          <a:p>
            <a:pPr marL="514350" indent="-514350">
              <a:buFont typeface="Wingdings" pitchFamily="2" charset="2"/>
              <a:buChar char="§"/>
            </a:pPr>
            <a:r>
              <a:rPr lang="id-ID" dirty="0" smtClean="0"/>
              <a:t>Membentuk jaring-jaring pengawasan terhadap kegiatan siswa di lingkungan sekolah         </a:t>
            </a:r>
          </a:p>
          <a:p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Font typeface="Wingdings" pitchFamily="2" charset="2"/>
              <a:buChar char="§"/>
            </a:pPr>
            <a:r>
              <a:rPr lang="id-ID" dirty="0" smtClean="0"/>
              <a:t>Menghilangkan bentuk-bentuk perpeloncoan pada waktu MOS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Meminimalisir kegiatan kelompok atau perorangan dalam kegiatan sekolah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Mengisi jam-jam kosong dengan pelajaran atau kegiatan ekstra lainnya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Meningkatkan keamanan dan ketertiban khususnya pada saat berangkat atau usai sekolah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Meningkatkan kegiatan ekstrakurikuler pada awal atau akhir semester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id-ID" dirty="0" smtClean="0"/>
              <a:t>2. Tahap Represif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Mendamaikan pihak yang terlibat perselisihan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Menetralisir isu-isu yang berkembang dan mencegah timbulnya isu baru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Berkoordinasi dengan pihak keamnan apabila terdapat pelanggaran kemamanan, ketertiban dan kriminalitas di sekolah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Mengungkap lebih lanjut keterlibatab pihak luar sekolah atas kasus yang timbul dan menyelesaikan secara hukum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Mengikutsertakan para ahli untuk mengadakan bimbingan dan penyuluhan</a:t>
            </a:r>
          </a:p>
          <a:p>
            <a:pPr>
              <a:buFont typeface="Wingdings" pitchFamily="2" charset="2"/>
              <a:buChar char="§"/>
            </a:pPr>
            <a:r>
              <a:rPr lang="id-ID" dirty="0" smtClean="0"/>
              <a:t>Memberikan sanksi sesuai peraturan yang berlaku</a:t>
            </a:r>
            <a:endParaRPr lang="id-ID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122</TotalTime>
  <Words>401</Words>
  <Application>Microsoft Office PowerPoint</Application>
  <PresentationFormat>On-screen Show (4:3)</PresentationFormat>
  <Paragraphs>41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 WAWASAN WIYATA MANDALA oleh Dra Bekti Dyah Hastuti, MPd</vt:lpstr>
      <vt:lpstr>Slide 2</vt:lpstr>
      <vt:lpstr>Makna tersebut menuntut sekolah untuk</vt:lpstr>
      <vt:lpstr>Slide 4</vt:lpstr>
      <vt:lpstr>Slide 5</vt:lpstr>
      <vt:lpstr>Prinsip-prinsip Wawasan Wiyata Mandalan</vt:lpstr>
      <vt:lpstr> Penanggulangan terhadap setiap permasalahan dengan tahap sbb</vt:lpstr>
      <vt:lpstr>Slide 8</vt:lpstr>
      <vt:lpstr>Slide 9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WAWASAN WIYATA MANDALA OLEH Dra Bekti Dyah Hastuti, MPd</dc:title>
  <dc:creator>USER</dc:creator>
  <cp:lastModifiedBy>ASUS</cp:lastModifiedBy>
  <cp:revision>20</cp:revision>
  <dcterms:created xsi:type="dcterms:W3CDTF">2012-11-30T11:15:24Z</dcterms:created>
  <dcterms:modified xsi:type="dcterms:W3CDTF">2012-12-03T06:35:50Z</dcterms:modified>
</cp:coreProperties>
</file>