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y Device is Awesome" initials="MDiA" lastIdx="1" clrIdx="0">
    <p:extLst>
      <p:ext uri="{19B8F6BF-5375-455C-9EA6-DF929625EA0E}">
        <p15:presenceInfo xmlns:p15="http://schemas.microsoft.com/office/powerpoint/2012/main" userId="My Device is Awesom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ABEA"/>
    <a:srgbClr val="35CBBD"/>
    <a:srgbClr val="6CAEAD"/>
    <a:srgbClr val="7F5096"/>
    <a:srgbClr val="BC9DCB"/>
    <a:srgbClr val="EE64D4"/>
    <a:srgbClr val="2ED2A7"/>
    <a:srgbClr val="D43232"/>
    <a:srgbClr val="CA603C"/>
    <a:srgbClr val="0316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6" autoAdjust="0"/>
    <p:restoredTop sz="94660"/>
  </p:normalViewPr>
  <p:slideViewPr>
    <p:cSldViewPr snapToGrid="0">
      <p:cViewPr varScale="1">
        <p:scale>
          <a:sx n="78" d="100"/>
          <a:sy n="78" d="100"/>
        </p:scale>
        <p:origin x="1632" y="108"/>
      </p:cViewPr>
      <p:guideLst>
        <p:guide pos="2160"/>
        <p:guide orient="horz"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275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5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9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381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10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84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0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07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37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08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55E70-E59C-4530-9D36-714085F22978}" type="datetimeFigureOut">
              <a:rPr lang="en-US" smtClean="0"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66C9F-441A-4255-9B2D-A2B167804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243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-">
            <a:extLst>
              <a:ext uri="{FF2B5EF4-FFF2-40B4-BE49-F238E27FC236}">
                <a16:creationId xmlns:a16="http://schemas.microsoft.com/office/drawing/2014/main" id="{73A82CCB-EA22-4930-8277-658CFD454E24}"/>
              </a:ext>
            </a:extLst>
          </p:cNvPr>
          <p:cNvSpPr/>
          <p:nvPr/>
        </p:nvSpPr>
        <p:spPr>
          <a:xfrm>
            <a:off x="4898441" y="7597848"/>
            <a:ext cx="18103" cy="1230502"/>
          </a:xfrm>
          <a:custGeom>
            <a:avLst/>
            <a:gdLst>
              <a:gd name="connsiteX0" fmla="*/ 8965 w 18103"/>
              <a:gd name="connsiteY0" fmla="*/ 1230502 h 1230502"/>
              <a:gd name="connsiteX1" fmla="*/ 0 w 18103"/>
              <a:gd name="connsiteY1" fmla="*/ 1221536 h 1230502"/>
              <a:gd name="connsiteX2" fmla="*/ 0 w 18103"/>
              <a:gd name="connsiteY2" fmla="*/ 1111710 h 1230502"/>
              <a:gd name="connsiteX3" fmla="*/ 8965 w 18103"/>
              <a:gd name="connsiteY3" fmla="*/ 1102745 h 1230502"/>
              <a:gd name="connsiteX4" fmla="*/ 17931 w 18103"/>
              <a:gd name="connsiteY4" fmla="*/ 1111710 h 1230502"/>
              <a:gd name="connsiteX5" fmla="*/ 17931 w 18103"/>
              <a:gd name="connsiteY5" fmla="*/ 1221536 h 1230502"/>
              <a:gd name="connsiteX6" fmla="*/ 8965 w 18103"/>
              <a:gd name="connsiteY6" fmla="*/ 1230502 h 1230502"/>
              <a:gd name="connsiteX7" fmla="*/ 8965 w 18103"/>
              <a:gd name="connsiteY7" fmla="*/ 1009729 h 1230502"/>
              <a:gd name="connsiteX8" fmla="*/ 0 w 18103"/>
              <a:gd name="connsiteY8" fmla="*/ 1000764 h 1230502"/>
              <a:gd name="connsiteX9" fmla="*/ 0 w 18103"/>
              <a:gd name="connsiteY9" fmla="*/ 890937 h 1230502"/>
              <a:gd name="connsiteX10" fmla="*/ 8965 w 18103"/>
              <a:gd name="connsiteY10" fmla="*/ 881972 h 1230502"/>
              <a:gd name="connsiteX11" fmla="*/ 17931 w 18103"/>
              <a:gd name="connsiteY11" fmla="*/ 890937 h 1230502"/>
              <a:gd name="connsiteX12" fmla="*/ 17931 w 18103"/>
              <a:gd name="connsiteY12" fmla="*/ 1000764 h 1230502"/>
              <a:gd name="connsiteX13" fmla="*/ 8965 w 18103"/>
              <a:gd name="connsiteY13" fmla="*/ 1009729 h 1230502"/>
              <a:gd name="connsiteX14" fmla="*/ 8965 w 18103"/>
              <a:gd name="connsiteY14" fmla="*/ 790076 h 1230502"/>
              <a:gd name="connsiteX15" fmla="*/ 0 w 18103"/>
              <a:gd name="connsiteY15" fmla="*/ 781111 h 1230502"/>
              <a:gd name="connsiteX16" fmla="*/ 0 w 18103"/>
              <a:gd name="connsiteY16" fmla="*/ 671285 h 1230502"/>
              <a:gd name="connsiteX17" fmla="*/ 8965 w 18103"/>
              <a:gd name="connsiteY17" fmla="*/ 662320 h 1230502"/>
              <a:gd name="connsiteX18" fmla="*/ 17931 w 18103"/>
              <a:gd name="connsiteY18" fmla="*/ 671285 h 1230502"/>
              <a:gd name="connsiteX19" fmla="*/ 17931 w 18103"/>
              <a:gd name="connsiteY19" fmla="*/ 781111 h 1230502"/>
              <a:gd name="connsiteX20" fmla="*/ 8965 w 18103"/>
              <a:gd name="connsiteY20" fmla="*/ 790076 h 1230502"/>
              <a:gd name="connsiteX21" fmla="*/ 8965 w 18103"/>
              <a:gd name="connsiteY21" fmla="*/ 569304 h 1230502"/>
              <a:gd name="connsiteX22" fmla="*/ 0 w 18103"/>
              <a:gd name="connsiteY22" fmla="*/ 560338 h 1230502"/>
              <a:gd name="connsiteX23" fmla="*/ 0 w 18103"/>
              <a:gd name="connsiteY23" fmla="*/ 450512 h 1230502"/>
              <a:gd name="connsiteX24" fmla="*/ 8965 w 18103"/>
              <a:gd name="connsiteY24" fmla="*/ 441546 h 1230502"/>
              <a:gd name="connsiteX25" fmla="*/ 17931 w 18103"/>
              <a:gd name="connsiteY25" fmla="*/ 450512 h 1230502"/>
              <a:gd name="connsiteX26" fmla="*/ 17931 w 18103"/>
              <a:gd name="connsiteY26" fmla="*/ 560338 h 1230502"/>
              <a:gd name="connsiteX27" fmla="*/ 8965 w 18103"/>
              <a:gd name="connsiteY27" fmla="*/ 569304 h 1230502"/>
              <a:gd name="connsiteX28" fmla="*/ 8965 w 18103"/>
              <a:gd name="connsiteY28" fmla="*/ 348530 h 1230502"/>
              <a:gd name="connsiteX29" fmla="*/ 0 w 18103"/>
              <a:gd name="connsiteY29" fmla="*/ 339565 h 1230502"/>
              <a:gd name="connsiteX30" fmla="*/ 0 w 18103"/>
              <a:gd name="connsiteY30" fmla="*/ 228618 h 1230502"/>
              <a:gd name="connsiteX31" fmla="*/ 8965 w 18103"/>
              <a:gd name="connsiteY31" fmla="*/ 219653 h 1230502"/>
              <a:gd name="connsiteX32" fmla="*/ 17931 w 18103"/>
              <a:gd name="connsiteY32" fmla="*/ 228618 h 1230502"/>
              <a:gd name="connsiteX33" fmla="*/ 17931 w 18103"/>
              <a:gd name="connsiteY33" fmla="*/ 338444 h 1230502"/>
              <a:gd name="connsiteX34" fmla="*/ 8965 w 18103"/>
              <a:gd name="connsiteY34" fmla="*/ 348530 h 1230502"/>
              <a:gd name="connsiteX35" fmla="*/ 8965 w 18103"/>
              <a:gd name="connsiteY35" fmla="*/ 127757 h 1230502"/>
              <a:gd name="connsiteX36" fmla="*/ 0 w 18103"/>
              <a:gd name="connsiteY36" fmla="*/ 118792 h 1230502"/>
              <a:gd name="connsiteX37" fmla="*/ 0 w 18103"/>
              <a:gd name="connsiteY37" fmla="*/ 8966 h 1230502"/>
              <a:gd name="connsiteX38" fmla="*/ 8965 w 18103"/>
              <a:gd name="connsiteY38" fmla="*/ 0 h 1230502"/>
              <a:gd name="connsiteX39" fmla="*/ 17931 w 18103"/>
              <a:gd name="connsiteY39" fmla="*/ 8966 h 1230502"/>
              <a:gd name="connsiteX40" fmla="*/ 17931 w 18103"/>
              <a:gd name="connsiteY40" fmla="*/ 118792 h 1230502"/>
              <a:gd name="connsiteX41" fmla="*/ 8965 w 18103"/>
              <a:gd name="connsiteY41" fmla="*/ 127757 h 1230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8103" h="1230502">
                <a:moveTo>
                  <a:pt x="8965" y="1230502"/>
                </a:moveTo>
                <a:cubicBezTo>
                  <a:pt x="3362" y="1230502"/>
                  <a:pt x="0" y="1226019"/>
                  <a:pt x="0" y="1221536"/>
                </a:cubicBezTo>
                <a:lnTo>
                  <a:pt x="0" y="1111710"/>
                </a:lnTo>
                <a:cubicBezTo>
                  <a:pt x="0" y="1106107"/>
                  <a:pt x="4483" y="1102745"/>
                  <a:pt x="8965" y="1102745"/>
                </a:cubicBezTo>
                <a:cubicBezTo>
                  <a:pt x="13448" y="1102745"/>
                  <a:pt x="17931" y="1107228"/>
                  <a:pt x="17931" y="1111710"/>
                </a:cubicBezTo>
                <a:lnTo>
                  <a:pt x="17931" y="1221536"/>
                </a:lnTo>
                <a:cubicBezTo>
                  <a:pt x="19051" y="1227140"/>
                  <a:pt x="14569" y="1230502"/>
                  <a:pt x="8965" y="1230502"/>
                </a:cubicBezTo>
                <a:close/>
                <a:moveTo>
                  <a:pt x="8965" y="1009729"/>
                </a:moveTo>
                <a:cubicBezTo>
                  <a:pt x="3362" y="1009729"/>
                  <a:pt x="0" y="1005246"/>
                  <a:pt x="0" y="1000764"/>
                </a:cubicBezTo>
                <a:lnTo>
                  <a:pt x="0" y="890937"/>
                </a:lnTo>
                <a:cubicBezTo>
                  <a:pt x="0" y="885334"/>
                  <a:pt x="4483" y="881972"/>
                  <a:pt x="8965" y="881972"/>
                </a:cubicBezTo>
                <a:cubicBezTo>
                  <a:pt x="13448" y="881972"/>
                  <a:pt x="17931" y="886455"/>
                  <a:pt x="17931" y="890937"/>
                </a:cubicBezTo>
                <a:lnTo>
                  <a:pt x="17931" y="1000764"/>
                </a:lnTo>
                <a:cubicBezTo>
                  <a:pt x="19051" y="1006367"/>
                  <a:pt x="14569" y="1009729"/>
                  <a:pt x="8965" y="1009729"/>
                </a:cubicBezTo>
                <a:close/>
                <a:moveTo>
                  <a:pt x="8965" y="790076"/>
                </a:moveTo>
                <a:cubicBezTo>
                  <a:pt x="3362" y="790076"/>
                  <a:pt x="0" y="785594"/>
                  <a:pt x="0" y="781111"/>
                </a:cubicBezTo>
                <a:lnTo>
                  <a:pt x="0" y="671285"/>
                </a:lnTo>
                <a:cubicBezTo>
                  <a:pt x="0" y="665682"/>
                  <a:pt x="4483" y="662320"/>
                  <a:pt x="8965" y="662320"/>
                </a:cubicBezTo>
                <a:cubicBezTo>
                  <a:pt x="13448" y="662320"/>
                  <a:pt x="17931" y="666802"/>
                  <a:pt x="17931" y="671285"/>
                </a:cubicBezTo>
                <a:lnTo>
                  <a:pt x="17931" y="781111"/>
                </a:lnTo>
                <a:cubicBezTo>
                  <a:pt x="19051" y="785594"/>
                  <a:pt x="14569" y="790076"/>
                  <a:pt x="8965" y="790076"/>
                </a:cubicBezTo>
                <a:close/>
                <a:moveTo>
                  <a:pt x="8965" y="569304"/>
                </a:moveTo>
                <a:cubicBezTo>
                  <a:pt x="3362" y="569304"/>
                  <a:pt x="0" y="564821"/>
                  <a:pt x="0" y="560338"/>
                </a:cubicBezTo>
                <a:lnTo>
                  <a:pt x="0" y="450512"/>
                </a:lnTo>
                <a:cubicBezTo>
                  <a:pt x="0" y="444908"/>
                  <a:pt x="4483" y="441546"/>
                  <a:pt x="8965" y="441546"/>
                </a:cubicBezTo>
                <a:cubicBezTo>
                  <a:pt x="13448" y="441546"/>
                  <a:pt x="17931" y="446029"/>
                  <a:pt x="17931" y="450512"/>
                </a:cubicBezTo>
                <a:lnTo>
                  <a:pt x="17931" y="560338"/>
                </a:lnTo>
                <a:cubicBezTo>
                  <a:pt x="19051" y="564821"/>
                  <a:pt x="14569" y="569304"/>
                  <a:pt x="8965" y="569304"/>
                </a:cubicBezTo>
                <a:close/>
                <a:moveTo>
                  <a:pt x="8965" y="348530"/>
                </a:moveTo>
                <a:cubicBezTo>
                  <a:pt x="3362" y="348530"/>
                  <a:pt x="0" y="344048"/>
                  <a:pt x="0" y="339565"/>
                </a:cubicBezTo>
                <a:lnTo>
                  <a:pt x="0" y="228618"/>
                </a:lnTo>
                <a:cubicBezTo>
                  <a:pt x="0" y="223015"/>
                  <a:pt x="4483" y="219653"/>
                  <a:pt x="8965" y="219653"/>
                </a:cubicBezTo>
                <a:cubicBezTo>
                  <a:pt x="13448" y="219653"/>
                  <a:pt x="17931" y="224135"/>
                  <a:pt x="17931" y="228618"/>
                </a:cubicBezTo>
                <a:lnTo>
                  <a:pt x="17931" y="338444"/>
                </a:lnTo>
                <a:cubicBezTo>
                  <a:pt x="19051" y="344048"/>
                  <a:pt x="14569" y="348530"/>
                  <a:pt x="8965" y="348530"/>
                </a:cubicBezTo>
                <a:close/>
                <a:moveTo>
                  <a:pt x="8965" y="127757"/>
                </a:moveTo>
                <a:cubicBezTo>
                  <a:pt x="3362" y="127757"/>
                  <a:pt x="0" y="123274"/>
                  <a:pt x="0" y="118792"/>
                </a:cubicBezTo>
                <a:lnTo>
                  <a:pt x="0" y="8966"/>
                </a:lnTo>
                <a:cubicBezTo>
                  <a:pt x="0" y="3363"/>
                  <a:pt x="4483" y="0"/>
                  <a:pt x="8965" y="0"/>
                </a:cubicBezTo>
                <a:cubicBezTo>
                  <a:pt x="13448" y="0"/>
                  <a:pt x="17931" y="4483"/>
                  <a:pt x="17931" y="8966"/>
                </a:cubicBezTo>
                <a:lnTo>
                  <a:pt x="17931" y="118792"/>
                </a:lnTo>
                <a:cubicBezTo>
                  <a:pt x="19051" y="123274"/>
                  <a:pt x="14569" y="127757"/>
                  <a:pt x="8965" y="127757"/>
                </a:cubicBezTo>
                <a:close/>
              </a:path>
            </a:pathLst>
          </a:custGeom>
          <a:solidFill>
            <a:srgbClr val="6CAEAD"/>
          </a:soli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-">
            <a:extLst>
              <a:ext uri="{FF2B5EF4-FFF2-40B4-BE49-F238E27FC236}">
                <a16:creationId xmlns:a16="http://schemas.microsoft.com/office/drawing/2014/main" id="{B552936A-284A-4DAC-A869-45AE60D26549}"/>
              </a:ext>
            </a:extLst>
          </p:cNvPr>
          <p:cNvSpPr/>
          <p:nvPr/>
        </p:nvSpPr>
        <p:spPr>
          <a:xfrm>
            <a:off x="1871261" y="7057243"/>
            <a:ext cx="89654" cy="2179713"/>
          </a:xfrm>
          <a:custGeom>
            <a:avLst/>
            <a:gdLst>
              <a:gd name="connsiteX0" fmla="*/ 0 w 89654"/>
              <a:gd name="connsiteY0" fmla="*/ 0 h 2179713"/>
              <a:gd name="connsiteX1" fmla="*/ 89654 w 89654"/>
              <a:gd name="connsiteY1" fmla="*/ 0 h 2179713"/>
              <a:gd name="connsiteX2" fmla="*/ 89654 w 89654"/>
              <a:gd name="connsiteY2" fmla="*/ 2179714 h 2179713"/>
              <a:gd name="connsiteX3" fmla="*/ 0 w 89654"/>
              <a:gd name="connsiteY3" fmla="*/ 2179714 h 21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54" h="2179713">
                <a:moveTo>
                  <a:pt x="0" y="0"/>
                </a:moveTo>
                <a:lnTo>
                  <a:pt x="89654" y="0"/>
                </a:lnTo>
                <a:lnTo>
                  <a:pt x="89654" y="2179714"/>
                </a:lnTo>
                <a:lnTo>
                  <a:pt x="0" y="2179714"/>
                </a:lnTo>
                <a:close/>
              </a:path>
            </a:pathLst>
          </a:custGeom>
          <a:gradFill>
            <a:gsLst>
              <a:gs pos="0">
                <a:srgbClr val="6CAEAD"/>
              </a:gs>
              <a:gs pos="100000">
                <a:srgbClr val="44ABEA"/>
              </a:gs>
            </a:gsLst>
            <a:lin ang="2700000" scaled="0"/>
          </a:gra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-">
            <a:extLst>
              <a:ext uri="{FF2B5EF4-FFF2-40B4-BE49-F238E27FC236}">
                <a16:creationId xmlns:a16="http://schemas.microsoft.com/office/drawing/2014/main" id="{913C5AA4-9687-4298-AFBF-071D35AF40F1}"/>
              </a:ext>
            </a:extLst>
          </p:cNvPr>
          <p:cNvSpPr/>
          <p:nvPr/>
        </p:nvSpPr>
        <p:spPr>
          <a:xfrm>
            <a:off x="2031518" y="7057243"/>
            <a:ext cx="89654" cy="2179713"/>
          </a:xfrm>
          <a:custGeom>
            <a:avLst/>
            <a:gdLst>
              <a:gd name="connsiteX0" fmla="*/ 0 w 89654"/>
              <a:gd name="connsiteY0" fmla="*/ 0 h 2179713"/>
              <a:gd name="connsiteX1" fmla="*/ 89654 w 89654"/>
              <a:gd name="connsiteY1" fmla="*/ 0 h 2179713"/>
              <a:gd name="connsiteX2" fmla="*/ 89654 w 89654"/>
              <a:gd name="connsiteY2" fmla="*/ 2179714 h 2179713"/>
              <a:gd name="connsiteX3" fmla="*/ 0 w 89654"/>
              <a:gd name="connsiteY3" fmla="*/ 2179714 h 2179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54" h="2179713">
                <a:moveTo>
                  <a:pt x="0" y="0"/>
                </a:moveTo>
                <a:lnTo>
                  <a:pt x="89654" y="0"/>
                </a:lnTo>
                <a:lnTo>
                  <a:pt x="89654" y="2179714"/>
                </a:lnTo>
                <a:lnTo>
                  <a:pt x="0" y="2179714"/>
                </a:lnTo>
                <a:close/>
              </a:path>
            </a:pathLst>
          </a:custGeom>
          <a:gradFill>
            <a:gsLst>
              <a:gs pos="0">
                <a:srgbClr val="6CAEAD"/>
              </a:gs>
              <a:gs pos="100000">
                <a:srgbClr val="44ABEA"/>
              </a:gs>
            </a:gsLst>
            <a:lin ang="2700000" scaled="0"/>
          </a:gra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Picture">
            <a:extLst>
              <a:ext uri="{FF2B5EF4-FFF2-40B4-BE49-F238E27FC236}">
                <a16:creationId xmlns:a16="http://schemas.microsoft.com/office/drawing/2014/main" id="{D41EED8F-5176-47E3-BBD0-5E5BAF2045E8}"/>
              </a:ext>
            </a:extLst>
          </p:cNvPr>
          <p:cNvSpPr/>
          <p:nvPr/>
        </p:nvSpPr>
        <p:spPr>
          <a:xfrm>
            <a:off x="1712125" y="819151"/>
            <a:ext cx="5149502" cy="6241454"/>
          </a:xfrm>
          <a:custGeom>
            <a:avLst/>
            <a:gdLst>
              <a:gd name="connsiteX0" fmla="*/ 0 w 5149502"/>
              <a:gd name="connsiteY0" fmla="*/ 0 h 5956389"/>
              <a:gd name="connsiteX1" fmla="*/ 5149502 w 5149502"/>
              <a:gd name="connsiteY1" fmla="*/ 0 h 5956389"/>
              <a:gd name="connsiteX2" fmla="*/ 5149502 w 5149502"/>
              <a:gd name="connsiteY2" fmla="*/ 5956390 h 5956389"/>
              <a:gd name="connsiteX3" fmla="*/ 0 w 5149502"/>
              <a:gd name="connsiteY3" fmla="*/ 5956390 h 5956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49502" h="5956389">
                <a:moveTo>
                  <a:pt x="0" y="0"/>
                </a:moveTo>
                <a:lnTo>
                  <a:pt x="5149502" y="0"/>
                </a:lnTo>
                <a:lnTo>
                  <a:pt x="5149502" y="5956390"/>
                </a:lnTo>
                <a:lnTo>
                  <a:pt x="0" y="5956390"/>
                </a:lnTo>
                <a:close/>
              </a:path>
            </a:pathLst>
          </a:custGeom>
          <a:blipFill>
            <a:blip r:embed="rId2"/>
            <a:srcRect/>
            <a:stretch>
              <a:fillRect t="-4851" b="-4851"/>
            </a:stretch>
          </a:blip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-">
            <a:extLst>
              <a:ext uri="{FF2B5EF4-FFF2-40B4-BE49-F238E27FC236}">
                <a16:creationId xmlns:a16="http://schemas.microsoft.com/office/drawing/2014/main" id="{972AA986-354B-4C0F-9897-2A209D9F2679}"/>
              </a:ext>
            </a:extLst>
          </p:cNvPr>
          <p:cNvSpPr/>
          <p:nvPr/>
        </p:nvSpPr>
        <p:spPr>
          <a:xfrm>
            <a:off x="1712125" y="819151"/>
            <a:ext cx="89654" cy="8417806"/>
          </a:xfrm>
          <a:custGeom>
            <a:avLst/>
            <a:gdLst>
              <a:gd name="connsiteX0" fmla="*/ 0 w 89654"/>
              <a:gd name="connsiteY0" fmla="*/ 0 h 8132741"/>
              <a:gd name="connsiteX1" fmla="*/ 89654 w 89654"/>
              <a:gd name="connsiteY1" fmla="*/ 0 h 8132741"/>
              <a:gd name="connsiteX2" fmla="*/ 89654 w 89654"/>
              <a:gd name="connsiteY2" fmla="*/ 8132742 h 8132741"/>
              <a:gd name="connsiteX3" fmla="*/ 0 w 89654"/>
              <a:gd name="connsiteY3" fmla="*/ 8132742 h 8132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654" h="8132741">
                <a:moveTo>
                  <a:pt x="0" y="0"/>
                </a:moveTo>
                <a:lnTo>
                  <a:pt x="89654" y="0"/>
                </a:lnTo>
                <a:lnTo>
                  <a:pt x="89654" y="8132742"/>
                </a:lnTo>
                <a:lnTo>
                  <a:pt x="0" y="8132742"/>
                </a:lnTo>
                <a:close/>
              </a:path>
            </a:pathLst>
          </a:custGeom>
          <a:gradFill>
            <a:gsLst>
              <a:gs pos="0">
                <a:srgbClr val="6CAEAD"/>
              </a:gs>
              <a:gs pos="100000">
                <a:srgbClr val="44ABEA"/>
              </a:gs>
            </a:gsLst>
            <a:lin ang="2700000" scaled="0"/>
          </a:gra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-">
            <a:extLst>
              <a:ext uri="{FF2B5EF4-FFF2-40B4-BE49-F238E27FC236}">
                <a16:creationId xmlns:a16="http://schemas.microsoft.com/office/drawing/2014/main" id="{DCC7DDF5-E4DC-48FC-B5BB-5856DB44F64C}"/>
              </a:ext>
            </a:extLst>
          </p:cNvPr>
          <p:cNvSpPr/>
          <p:nvPr/>
        </p:nvSpPr>
        <p:spPr>
          <a:xfrm>
            <a:off x="2031518" y="2035412"/>
            <a:ext cx="799046" cy="799041"/>
          </a:xfrm>
          <a:custGeom>
            <a:avLst/>
            <a:gdLst>
              <a:gd name="connsiteX0" fmla="*/ 398966 w 799046"/>
              <a:gd name="connsiteY0" fmla="*/ 0 h 799041"/>
              <a:gd name="connsiteX1" fmla="*/ 799047 w 799046"/>
              <a:gd name="connsiteY1" fmla="*/ 398960 h 799041"/>
              <a:gd name="connsiteX2" fmla="*/ 400086 w 799046"/>
              <a:gd name="connsiteY2" fmla="*/ 799041 h 799041"/>
              <a:gd name="connsiteX3" fmla="*/ 5 w 799046"/>
              <a:gd name="connsiteY3" fmla="*/ 400081 h 799041"/>
              <a:gd name="connsiteX4" fmla="*/ 398966 w 799046"/>
              <a:gd name="connsiteY4" fmla="*/ 0 h 799041"/>
              <a:gd name="connsiteX5" fmla="*/ 398966 w 799046"/>
              <a:gd name="connsiteY5" fmla="*/ 774387 h 799041"/>
              <a:gd name="connsiteX6" fmla="*/ 772151 w 799046"/>
              <a:gd name="connsiteY6" fmla="*/ 400081 h 799041"/>
              <a:gd name="connsiteX7" fmla="*/ 397845 w 799046"/>
              <a:gd name="connsiteY7" fmla="*/ 26896 h 799041"/>
              <a:gd name="connsiteX8" fmla="*/ 24660 w 799046"/>
              <a:gd name="connsiteY8" fmla="*/ 401202 h 799041"/>
              <a:gd name="connsiteX9" fmla="*/ 398966 w 799046"/>
              <a:gd name="connsiteY9" fmla="*/ 774387 h 799041"/>
              <a:gd name="connsiteX10" fmla="*/ 483016 w 799046"/>
              <a:gd name="connsiteY10" fmla="*/ 494218 h 799041"/>
              <a:gd name="connsiteX11" fmla="*/ 483016 w 799046"/>
              <a:gd name="connsiteY11" fmla="*/ 494218 h 799041"/>
              <a:gd name="connsiteX12" fmla="*/ 540171 w 799046"/>
              <a:gd name="connsiteY12" fmla="*/ 517752 h 799041"/>
              <a:gd name="connsiteX13" fmla="*/ 628704 w 799046"/>
              <a:gd name="connsiteY13" fmla="*/ 429219 h 799041"/>
              <a:gd name="connsiteX14" fmla="*/ 628704 w 799046"/>
              <a:gd name="connsiteY14" fmla="*/ 382150 h 799041"/>
              <a:gd name="connsiteX15" fmla="*/ 540171 w 799046"/>
              <a:gd name="connsiteY15" fmla="*/ 293617 h 799041"/>
              <a:gd name="connsiteX16" fmla="*/ 483016 w 799046"/>
              <a:gd name="connsiteY16" fmla="*/ 317151 h 799041"/>
              <a:gd name="connsiteX17" fmla="*/ 483016 w 799046"/>
              <a:gd name="connsiteY17" fmla="*/ 317151 h 799041"/>
              <a:gd name="connsiteX18" fmla="*/ 493102 w 799046"/>
              <a:gd name="connsiteY18" fmla="*/ 340685 h 799041"/>
              <a:gd name="connsiteX19" fmla="*/ 534567 w 799046"/>
              <a:gd name="connsiteY19" fmla="*/ 382150 h 799041"/>
              <a:gd name="connsiteX20" fmla="*/ 534567 w 799046"/>
              <a:gd name="connsiteY20" fmla="*/ 429219 h 799041"/>
              <a:gd name="connsiteX21" fmla="*/ 493102 w 799046"/>
              <a:gd name="connsiteY21" fmla="*/ 470684 h 799041"/>
              <a:gd name="connsiteX22" fmla="*/ 483016 w 799046"/>
              <a:gd name="connsiteY22" fmla="*/ 494218 h 799041"/>
              <a:gd name="connsiteX23" fmla="*/ 328363 w 799046"/>
              <a:gd name="connsiteY23" fmla="*/ 494218 h 799041"/>
              <a:gd name="connsiteX24" fmla="*/ 328363 w 799046"/>
              <a:gd name="connsiteY24" fmla="*/ 494218 h 799041"/>
              <a:gd name="connsiteX25" fmla="*/ 385518 w 799046"/>
              <a:gd name="connsiteY25" fmla="*/ 517752 h 799041"/>
              <a:gd name="connsiteX26" fmla="*/ 474051 w 799046"/>
              <a:gd name="connsiteY26" fmla="*/ 429219 h 799041"/>
              <a:gd name="connsiteX27" fmla="*/ 474051 w 799046"/>
              <a:gd name="connsiteY27" fmla="*/ 382150 h 799041"/>
              <a:gd name="connsiteX28" fmla="*/ 385518 w 799046"/>
              <a:gd name="connsiteY28" fmla="*/ 293617 h 799041"/>
              <a:gd name="connsiteX29" fmla="*/ 328363 w 799046"/>
              <a:gd name="connsiteY29" fmla="*/ 317151 h 799041"/>
              <a:gd name="connsiteX30" fmla="*/ 328363 w 799046"/>
              <a:gd name="connsiteY30" fmla="*/ 317151 h 799041"/>
              <a:gd name="connsiteX31" fmla="*/ 338449 w 799046"/>
              <a:gd name="connsiteY31" fmla="*/ 340685 h 799041"/>
              <a:gd name="connsiteX32" fmla="*/ 379914 w 799046"/>
              <a:gd name="connsiteY32" fmla="*/ 382150 h 799041"/>
              <a:gd name="connsiteX33" fmla="*/ 379914 w 799046"/>
              <a:gd name="connsiteY33" fmla="*/ 429219 h 799041"/>
              <a:gd name="connsiteX34" fmla="*/ 338449 w 799046"/>
              <a:gd name="connsiteY34" fmla="*/ 470684 h 799041"/>
              <a:gd name="connsiteX35" fmla="*/ 328363 w 799046"/>
              <a:gd name="connsiteY35" fmla="*/ 494218 h 799041"/>
              <a:gd name="connsiteX36" fmla="*/ 171469 w 799046"/>
              <a:gd name="connsiteY36" fmla="*/ 494218 h 799041"/>
              <a:gd name="connsiteX37" fmla="*/ 171469 w 799046"/>
              <a:gd name="connsiteY37" fmla="*/ 494218 h 799041"/>
              <a:gd name="connsiteX38" fmla="*/ 228623 w 799046"/>
              <a:gd name="connsiteY38" fmla="*/ 517752 h 799041"/>
              <a:gd name="connsiteX39" fmla="*/ 317156 w 799046"/>
              <a:gd name="connsiteY39" fmla="*/ 429219 h 799041"/>
              <a:gd name="connsiteX40" fmla="*/ 317156 w 799046"/>
              <a:gd name="connsiteY40" fmla="*/ 382150 h 799041"/>
              <a:gd name="connsiteX41" fmla="*/ 228623 w 799046"/>
              <a:gd name="connsiteY41" fmla="*/ 293617 h 799041"/>
              <a:gd name="connsiteX42" fmla="*/ 171469 w 799046"/>
              <a:gd name="connsiteY42" fmla="*/ 317151 h 799041"/>
              <a:gd name="connsiteX43" fmla="*/ 171469 w 799046"/>
              <a:gd name="connsiteY43" fmla="*/ 317151 h 799041"/>
              <a:gd name="connsiteX44" fmla="*/ 181555 w 799046"/>
              <a:gd name="connsiteY44" fmla="*/ 340685 h 799041"/>
              <a:gd name="connsiteX45" fmla="*/ 223020 w 799046"/>
              <a:gd name="connsiteY45" fmla="*/ 382150 h 799041"/>
              <a:gd name="connsiteX46" fmla="*/ 223020 w 799046"/>
              <a:gd name="connsiteY46" fmla="*/ 429219 h 799041"/>
              <a:gd name="connsiteX47" fmla="*/ 181555 w 799046"/>
              <a:gd name="connsiteY47" fmla="*/ 470684 h 799041"/>
              <a:gd name="connsiteX48" fmla="*/ 171469 w 799046"/>
              <a:gd name="connsiteY48" fmla="*/ 494218 h 799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799046" h="799041">
                <a:moveTo>
                  <a:pt x="398966" y="0"/>
                </a:moveTo>
                <a:cubicBezTo>
                  <a:pt x="619739" y="0"/>
                  <a:pt x="799047" y="179308"/>
                  <a:pt x="799047" y="398960"/>
                </a:cubicBezTo>
                <a:cubicBezTo>
                  <a:pt x="799047" y="619733"/>
                  <a:pt x="619739" y="799041"/>
                  <a:pt x="400086" y="799041"/>
                </a:cubicBezTo>
                <a:cubicBezTo>
                  <a:pt x="179313" y="799041"/>
                  <a:pt x="5" y="619733"/>
                  <a:pt x="5" y="400081"/>
                </a:cubicBezTo>
                <a:cubicBezTo>
                  <a:pt x="-1115" y="180429"/>
                  <a:pt x="178193" y="0"/>
                  <a:pt x="398966" y="0"/>
                </a:cubicBezTo>
                <a:close/>
                <a:moveTo>
                  <a:pt x="398966" y="774387"/>
                </a:moveTo>
                <a:cubicBezTo>
                  <a:pt x="605170" y="774387"/>
                  <a:pt x="772151" y="606285"/>
                  <a:pt x="772151" y="400081"/>
                </a:cubicBezTo>
                <a:cubicBezTo>
                  <a:pt x="772151" y="193877"/>
                  <a:pt x="604049" y="26896"/>
                  <a:pt x="397845" y="26896"/>
                </a:cubicBezTo>
                <a:cubicBezTo>
                  <a:pt x="191641" y="26896"/>
                  <a:pt x="24660" y="194997"/>
                  <a:pt x="24660" y="401202"/>
                </a:cubicBezTo>
                <a:cubicBezTo>
                  <a:pt x="24660" y="606285"/>
                  <a:pt x="192761" y="774387"/>
                  <a:pt x="398966" y="774387"/>
                </a:cubicBezTo>
                <a:close/>
                <a:moveTo>
                  <a:pt x="483016" y="494218"/>
                </a:moveTo>
                <a:lnTo>
                  <a:pt x="483016" y="494218"/>
                </a:lnTo>
                <a:cubicBezTo>
                  <a:pt x="483016" y="523355"/>
                  <a:pt x="518878" y="539045"/>
                  <a:pt x="540171" y="517752"/>
                </a:cubicBezTo>
                <a:lnTo>
                  <a:pt x="628704" y="429219"/>
                </a:lnTo>
                <a:cubicBezTo>
                  <a:pt x="642152" y="415770"/>
                  <a:pt x="642152" y="395598"/>
                  <a:pt x="628704" y="382150"/>
                </a:cubicBezTo>
                <a:lnTo>
                  <a:pt x="540171" y="293617"/>
                </a:lnTo>
                <a:cubicBezTo>
                  <a:pt x="518878" y="272324"/>
                  <a:pt x="483016" y="288014"/>
                  <a:pt x="483016" y="317151"/>
                </a:cubicBezTo>
                <a:lnTo>
                  <a:pt x="483016" y="317151"/>
                </a:lnTo>
                <a:cubicBezTo>
                  <a:pt x="483016" y="326116"/>
                  <a:pt x="486378" y="333961"/>
                  <a:pt x="493102" y="340685"/>
                </a:cubicBezTo>
                <a:lnTo>
                  <a:pt x="534567" y="382150"/>
                </a:lnTo>
                <a:cubicBezTo>
                  <a:pt x="548016" y="395598"/>
                  <a:pt x="548016" y="415770"/>
                  <a:pt x="534567" y="429219"/>
                </a:cubicBezTo>
                <a:lnTo>
                  <a:pt x="493102" y="470684"/>
                </a:lnTo>
                <a:cubicBezTo>
                  <a:pt x="486378" y="477408"/>
                  <a:pt x="483016" y="485252"/>
                  <a:pt x="483016" y="494218"/>
                </a:cubicBezTo>
                <a:close/>
                <a:moveTo>
                  <a:pt x="328363" y="494218"/>
                </a:moveTo>
                <a:lnTo>
                  <a:pt x="328363" y="494218"/>
                </a:lnTo>
                <a:cubicBezTo>
                  <a:pt x="328363" y="523355"/>
                  <a:pt x="364225" y="539045"/>
                  <a:pt x="385518" y="517752"/>
                </a:cubicBezTo>
                <a:lnTo>
                  <a:pt x="474051" y="429219"/>
                </a:lnTo>
                <a:cubicBezTo>
                  <a:pt x="487499" y="415770"/>
                  <a:pt x="487499" y="395598"/>
                  <a:pt x="474051" y="382150"/>
                </a:cubicBezTo>
                <a:lnTo>
                  <a:pt x="385518" y="293617"/>
                </a:lnTo>
                <a:cubicBezTo>
                  <a:pt x="364225" y="272324"/>
                  <a:pt x="328363" y="288014"/>
                  <a:pt x="328363" y="317151"/>
                </a:cubicBezTo>
                <a:lnTo>
                  <a:pt x="328363" y="317151"/>
                </a:lnTo>
                <a:cubicBezTo>
                  <a:pt x="328363" y="326116"/>
                  <a:pt x="331725" y="333961"/>
                  <a:pt x="338449" y="340685"/>
                </a:cubicBezTo>
                <a:lnTo>
                  <a:pt x="379914" y="382150"/>
                </a:lnTo>
                <a:cubicBezTo>
                  <a:pt x="393362" y="395598"/>
                  <a:pt x="393362" y="415770"/>
                  <a:pt x="379914" y="429219"/>
                </a:cubicBezTo>
                <a:lnTo>
                  <a:pt x="338449" y="470684"/>
                </a:lnTo>
                <a:cubicBezTo>
                  <a:pt x="331725" y="477408"/>
                  <a:pt x="328363" y="485252"/>
                  <a:pt x="328363" y="494218"/>
                </a:cubicBezTo>
                <a:close/>
                <a:moveTo>
                  <a:pt x="171469" y="494218"/>
                </a:moveTo>
                <a:lnTo>
                  <a:pt x="171469" y="494218"/>
                </a:lnTo>
                <a:cubicBezTo>
                  <a:pt x="171469" y="523355"/>
                  <a:pt x="207330" y="539045"/>
                  <a:pt x="228623" y="517752"/>
                </a:cubicBezTo>
                <a:lnTo>
                  <a:pt x="317156" y="429219"/>
                </a:lnTo>
                <a:cubicBezTo>
                  <a:pt x="330604" y="415770"/>
                  <a:pt x="330604" y="395598"/>
                  <a:pt x="317156" y="382150"/>
                </a:cubicBezTo>
                <a:lnTo>
                  <a:pt x="228623" y="293617"/>
                </a:lnTo>
                <a:cubicBezTo>
                  <a:pt x="207330" y="272324"/>
                  <a:pt x="171469" y="288014"/>
                  <a:pt x="171469" y="317151"/>
                </a:cubicBezTo>
                <a:lnTo>
                  <a:pt x="171469" y="317151"/>
                </a:lnTo>
                <a:cubicBezTo>
                  <a:pt x="171469" y="326116"/>
                  <a:pt x="174831" y="333961"/>
                  <a:pt x="181555" y="340685"/>
                </a:cubicBezTo>
                <a:lnTo>
                  <a:pt x="223020" y="382150"/>
                </a:lnTo>
                <a:cubicBezTo>
                  <a:pt x="236468" y="395598"/>
                  <a:pt x="236468" y="415770"/>
                  <a:pt x="223020" y="429219"/>
                </a:cubicBezTo>
                <a:lnTo>
                  <a:pt x="181555" y="470684"/>
                </a:lnTo>
                <a:cubicBezTo>
                  <a:pt x="174831" y="477408"/>
                  <a:pt x="171469" y="485252"/>
                  <a:pt x="171469" y="494218"/>
                </a:cubicBezTo>
                <a:close/>
              </a:path>
            </a:pathLst>
          </a:custGeom>
          <a:solidFill>
            <a:schemeClr val="bg1"/>
          </a:soli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-">
            <a:extLst>
              <a:ext uri="{FF2B5EF4-FFF2-40B4-BE49-F238E27FC236}">
                <a16:creationId xmlns:a16="http://schemas.microsoft.com/office/drawing/2014/main" id="{F8C01043-2615-429F-96AA-C386AD09D2ED}"/>
              </a:ext>
            </a:extLst>
          </p:cNvPr>
          <p:cNvSpPr/>
          <p:nvPr/>
        </p:nvSpPr>
        <p:spPr>
          <a:xfrm>
            <a:off x="3579504" y="1055607"/>
            <a:ext cx="18103" cy="751973"/>
          </a:xfrm>
          <a:custGeom>
            <a:avLst/>
            <a:gdLst>
              <a:gd name="connsiteX0" fmla="*/ 8965 w 18103"/>
              <a:gd name="connsiteY0" fmla="*/ 751973 h 751973"/>
              <a:gd name="connsiteX1" fmla="*/ 0 w 18103"/>
              <a:gd name="connsiteY1" fmla="*/ 743008 h 751973"/>
              <a:gd name="connsiteX2" fmla="*/ 0 w 18103"/>
              <a:gd name="connsiteY2" fmla="*/ 670164 h 751973"/>
              <a:gd name="connsiteX3" fmla="*/ 8965 w 18103"/>
              <a:gd name="connsiteY3" fmla="*/ 661199 h 751973"/>
              <a:gd name="connsiteX4" fmla="*/ 17931 w 18103"/>
              <a:gd name="connsiteY4" fmla="*/ 670164 h 751973"/>
              <a:gd name="connsiteX5" fmla="*/ 17931 w 18103"/>
              <a:gd name="connsiteY5" fmla="*/ 743008 h 751973"/>
              <a:gd name="connsiteX6" fmla="*/ 8965 w 18103"/>
              <a:gd name="connsiteY6" fmla="*/ 751973 h 751973"/>
              <a:gd name="connsiteX7" fmla="*/ 8965 w 18103"/>
              <a:gd name="connsiteY7" fmla="*/ 569303 h 751973"/>
              <a:gd name="connsiteX8" fmla="*/ 0 w 18103"/>
              <a:gd name="connsiteY8" fmla="*/ 560338 h 751973"/>
              <a:gd name="connsiteX9" fmla="*/ 0 w 18103"/>
              <a:gd name="connsiteY9" fmla="*/ 450512 h 751973"/>
              <a:gd name="connsiteX10" fmla="*/ 8965 w 18103"/>
              <a:gd name="connsiteY10" fmla="*/ 441546 h 751973"/>
              <a:gd name="connsiteX11" fmla="*/ 17931 w 18103"/>
              <a:gd name="connsiteY11" fmla="*/ 450512 h 751973"/>
              <a:gd name="connsiteX12" fmla="*/ 17931 w 18103"/>
              <a:gd name="connsiteY12" fmla="*/ 560338 h 751973"/>
              <a:gd name="connsiteX13" fmla="*/ 8965 w 18103"/>
              <a:gd name="connsiteY13" fmla="*/ 569303 h 751973"/>
              <a:gd name="connsiteX14" fmla="*/ 8965 w 18103"/>
              <a:gd name="connsiteY14" fmla="*/ 348530 h 751973"/>
              <a:gd name="connsiteX15" fmla="*/ 0 w 18103"/>
              <a:gd name="connsiteY15" fmla="*/ 339565 h 751973"/>
              <a:gd name="connsiteX16" fmla="*/ 0 w 18103"/>
              <a:gd name="connsiteY16" fmla="*/ 229738 h 751973"/>
              <a:gd name="connsiteX17" fmla="*/ 8965 w 18103"/>
              <a:gd name="connsiteY17" fmla="*/ 220773 h 751973"/>
              <a:gd name="connsiteX18" fmla="*/ 17931 w 18103"/>
              <a:gd name="connsiteY18" fmla="*/ 229738 h 751973"/>
              <a:gd name="connsiteX19" fmla="*/ 17931 w 18103"/>
              <a:gd name="connsiteY19" fmla="*/ 339565 h 751973"/>
              <a:gd name="connsiteX20" fmla="*/ 8965 w 18103"/>
              <a:gd name="connsiteY20" fmla="*/ 348530 h 751973"/>
              <a:gd name="connsiteX21" fmla="*/ 8965 w 18103"/>
              <a:gd name="connsiteY21" fmla="*/ 127757 h 751973"/>
              <a:gd name="connsiteX22" fmla="*/ 0 w 18103"/>
              <a:gd name="connsiteY22" fmla="*/ 118792 h 751973"/>
              <a:gd name="connsiteX23" fmla="*/ 0 w 18103"/>
              <a:gd name="connsiteY23" fmla="*/ 8965 h 751973"/>
              <a:gd name="connsiteX24" fmla="*/ 8965 w 18103"/>
              <a:gd name="connsiteY24" fmla="*/ 0 h 751973"/>
              <a:gd name="connsiteX25" fmla="*/ 17931 w 18103"/>
              <a:gd name="connsiteY25" fmla="*/ 8965 h 751973"/>
              <a:gd name="connsiteX26" fmla="*/ 17931 w 18103"/>
              <a:gd name="connsiteY26" fmla="*/ 118792 h 751973"/>
              <a:gd name="connsiteX27" fmla="*/ 8965 w 18103"/>
              <a:gd name="connsiteY27" fmla="*/ 127757 h 75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8103" h="751973">
                <a:moveTo>
                  <a:pt x="8965" y="751973"/>
                </a:moveTo>
                <a:cubicBezTo>
                  <a:pt x="3362" y="751973"/>
                  <a:pt x="0" y="747491"/>
                  <a:pt x="0" y="743008"/>
                </a:cubicBezTo>
                <a:lnTo>
                  <a:pt x="0" y="670164"/>
                </a:lnTo>
                <a:cubicBezTo>
                  <a:pt x="0" y="664561"/>
                  <a:pt x="4483" y="661199"/>
                  <a:pt x="8965" y="661199"/>
                </a:cubicBezTo>
                <a:cubicBezTo>
                  <a:pt x="13448" y="661199"/>
                  <a:pt x="17931" y="665681"/>
                  <a:pt x="17931" y="670164"/>
                </a:cubicBezTo>
                <a:lnTo>
                  <a:pt x="17931" y="743008"/>
                </a:lnTo>
                <a:cubicBezTo>
                  <a:pt x="19051" y="747491"/>
                  <a:pt x="14569" y="751973"/>
                  <a:pt x="8965" y="751973"/>
                </a:cubicBezTo>
                <a:close/>
                <a:moveTo>
                  <a:pt x="8965" y="569303"/>
                </a:moveTo>
                <a:cubicBezTo>
                  <a:pt x="3362" y="569303"/>
                  <a:pt x="0" y="564820"/>
                  <a:pt x="0" y="560338"/>
                </a:cubicBezTo>
                <a:lnTo>
                  <a:pt x="0" y="450512"/>
                </a:lnTo>
                <a:cubicBezTo>
                  <a:pt x="0" y="444908"/>
                  <a:pt x="4483" y="441546"/>
                  <a:pt x="8965" y="441546"/>
                </a:cubicBezTo>
                <a:cubicBezTo>
                  <a:pt x="13448" y="441546"/>
                  <a:pt x="17931" y="446029"/>
                  <a:pt x="17931" y="450512"/>
                </a:cubicBezTo>
                <a:lnTo>
                  <a:pt x="17931" y="560338"/>
                </a:lnTo>
                <a:cubicBezTo>
                  <a:pt x="19051" y="564820"/>
                  <a:pt x="14569" y="569303"/>
                  <a:pt x="8965" y="569303"/>
                </a:cubicBezTo>
                <a:close/>
                <a:moveTo>
                  <a:pt x="8965" y="348530"/>
                </a:moveTo>
                <a:cubicBezTo>
                  <a:pt x="3362" y="348530"/>
                  <a:pt x="0" y="344047"/>
                  <a:pt x="0" y="339565"/>
                </a:cubicBezTo>
                <a:lnTo>
                  <a:pt x="0" y="229738"/>
                </a:lnTo>
                <a:cubicBezTo>
                  <a:pt x="0" y="224135"/>
                  <a:pt x="4483" y="220773"/>
                  <a:pt x="8965" y="220773"/>
                </a:cubicBezTo>
                <a:cubicBezTo>
                  <a:pt x="13448" y="220773"/>
                  <a:pt x="17931" y="225256"/>
                  <a:pt x="17931" y="229738"/>
                </a:cubicBezTo>
                <a:lnTo>
                  <a:pt x="17931" y="339565"/>
                </a:lnTo>
                <a:cubicBezTo>
                  <a:pt x="19051" y="344047"/>
                  <a:pt x="14569" y="348530"/>
                  <a:pt x="8965" y="348530"/>
                </a:cubicBezTo>
                <a:close/>
                <a:moveTo>
                  <a:pt x="8965" y="127757"/>
                </a:moveTo>
                <a:cubicBezTo>
                  <a:pt x="3362" y="127757"/>
                  <a:pt x="0" y="123274"/>
                  <a:pt x="0" y="118792"/>
                </a:cubicBezTo>
                <a:lnTo>
                  <a:pt x="0" y="8965"/>
                </a:lnTo>
                <a:cubicBezTo>
                  <a:pt x="0" y="3362"/>
                  <a:pt x="4483" y="0"/>
                  <a:pt x="8965" y="0"/>
                </a:cubicBezTo>
                <a:cubicBezTo>
                  <a:pt x="13448" y="0"/>
                  <a:pt x="17931" y="4483"/>
                  <a:pt x="17931" y="8965"/>
                </a:cubicBezTo>
                <a:lnTo>
                  <a:pt x="17931" y="118792"/>
                </a:lnTo>
                <a:cubicBezTo>
                  <a:pt x="19051" y="123274"/>
                  <a:pt x="14569" y="127757"/>
                  <a:pt x="8965" y="127757"/>
                </a:cubicBezTo>
                <a:close/>
              </a:path>
            </a:pathLst>
          </a:custGeom>
          <a:solidFill>
            <a:schemeClr val="bg1"/>
          </a:soli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-">
            <a:extLst>
              <a:ext uri="{FF2B5EF4-FFF2-40B4-BE49-F238E27FC236}">
                <a16:creationId xmlns:a16="http://schemas.microsoft.com/office/drawing/2014/main" id="{77ADEB62-26BB-4D95-AEC1-200A0E91A413}"/>
              </a:ext>
            </a:extLst>
          </p:cNvPr>
          <p:cNvSpPr/>
          <p:nvPr/>
        </p:nvSpPr>
        <p:spPr>
          <a:xfrm>
            <a:off x="4889500" y="9281783"/>
            <a:ext cx="1971006" cy="623095"/>
          </a:xfrm>
          <a:custGeom>
            <a:avLst/>
            <a:gdLst>
              <a:gd name="connsiteX0" fmla="*/ 0 w 2160661"/>
              <a:gd name="connsiteY0" fmla="*/ 0 h 623095"/>
              <a:gd name="connsiteX1" fmla="*/ 2160662 w 2160661"/>
              <a:gd name="connsiteY1" fmla="*/ 0 h 623095"/>
              <a:gd name="connsiteX2" fmla="*/ 2160662 w 2160661"/>
              <a:gd name="connsiteY2" fmla="*/ 623095 h 623095"/>
              <a:gd name="connsiteX3" fmla="*/ 0 w 2160661"/>
              <a:gd name="connsiteY3" fmla="*/ 623095 h 62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0661" h="623095">
                <a:moveTo>
                  <a:pt x="0" y="0"/>
                </a:moveTo>
                <a:lnTo>
                  <a:pt x="2160662" y="0"/>
                </a:lnTo>
                <a:lnTo>
                  <a:pt x="2160662" y="623095"/>
                </a:lnTo>
                <a:lnTo>
                  <a:pt x="0" y="623095"/>
                </a:lnTo>
                <a:close/>
              </a:path>
            </a:pathLst>
          </a:custGeom>
          <a:gradFill>
            <a:gsLst>
              <a:gs pos="0">
                <a:srgbClr val="6CAEAD"/>
              </a:gs>
              <a:gs pos="100000">
                <a:srgbClr val="44ABEA"/>
              </a:gs>
            </a:gsLst>
            <a:lin ang="2700000" scaled="0"/>
          </a:gra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3" name="-">
            <a:extLst>
              <a:ext uri="{FF2B5EF4-FFF2-40B4-BE49-F238E27FC236}">
                <a16:creationId xmlns:a16="http://schemas.microsoft.com/office/drawing/2014/main" id="{0ECF658C-8A73-486F-9020-6014FF9EBF14}"/>
              </a:ext>
            </a:extLst>
          </p:cNvPr>
          <p:cNvSpPr/>
          <p:nvPr/>
        </p:nvSpPr>
        <p:spPr>
          <a:xfrm>
            <a:off x="3751140" y="979738"/>
            <a:ext cx="3022076" cy="89526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-">
            <a:extLst>
              <a:ext uri="{FF2B5EF4-FFF2-40B4-BE49-F238E27FC236}">
                <a16:creationId xmlns:a16="http://schemas.microsoft.com/office/drawing/2014/main" id="{BD5E514F-BDBE-41DB-8858-6A08FD7AF6D6}"/>
              </a:ext>
            </a:extLst>
          </p:cNvPr>
          <p:cNvSpPr/>
          <p:nvPr/>
        </p:nvSpPr>
        <p:spPr>
          <a:xfrm>
            <a:off x="5134666" y="9463892"/>
            <a:ext cx="1291017" cy="258875"/>
          </a:xfrm>
          <a:custGeom>
            <a:avLst/>
            <a:gdLst>
              <a:gd name="connsiteX0" fmla="*/ 690336 w 1291017"/>
              <a:gd name="connsiteY0" fmla="*/ 196118 h 258875"/>
              <a:gd name="connsiteX1" fmla="*/ 624216 w 1291017"/>
              <a:gd name="connsiteY1" fmla="*/ 129998 h 258875"/>
              <a:gd name="connsiteX2" fmla="*/ 690336 w 1291017"/>
              <a:gd name="connsiteY2" fmla="*/ 63879 h 258875"/>
              <a:gd name="connsiteX3" fmla="*/ 756456 w 1291017"/>
              <a:gd name="connsiteY3" fmla="*/ 129998 h 258875"/>
              <a:gd name="connsiteX4" fmla="*/ 690336 w 1291017"/>
              <a:gd name="connsiteY4" fmla="*/ 196118 h 258875"/>
              <a:gd name="connsiteX5" fmla="*/ 690336 w 1291017"/>
              <a:gd name="connsiteY5" fmla="*/ 85171 h 258875"/>
              <a:gd name="connsiteX6" fmla="*/ 646629 w 1291017"/>
              <a:gd name="connsiteY6" fmla="*/ 128878 h 258875"/>
              <a:gd name="connsiteX7" fmla="*/ 690336 w 1291017"/>
              <a:gd name="connsiteY7" fmla="*/ 172584 h 258875"/>
              <a:gd name="connsiteX8" fmla="*/ 734042 w 1291017"/>
              <a:gd name="connsiteY8" fmla="*/ 128878 h 258875"/>
              <a:gd name="connsiteX9" fmla="*/ 690336 w 1291017"/>
              <a:gd name="connsiteY9" fmla="*/ 85171 h 258875"/>
              <a:gd name="connsiteX10" fmla="*/ 758697 w 1291017"/>
              <a:gd name="connsiteY10" fmla="*/ 43706 h 258875"/>
              <a:gd name="connsiteX11" fmla="*/ 743008 w 1291017"/>
              <a:gd name="connsiteY11" fmla="*/ 59396 h 258875"/>
              <a:gd name="connsiteX12" fmla="*/ 758697 w 1291017"/>
              <a:gd name="connsiteY12" fmla="*/ 75085 h 258875"/>
              <a:gd name="connsiteX13" fmla="*/ 774386 w 1291017"/>
              <a:gd name="connsiteY13" fmla="*/ 59396 h 258875"/>
              <a:gd name="connsiteX14" fmla="*/ 758697 w 1291017"/>
              <a:gd name="connsiteY14" fmla="*/ 43706 h 258875"/>
              <a:gd name="connsiteX15" fmla="*/ 745249 w 1291017"/>
              <a:gd name="connsiteY15" fmla="*/ 258876 h 258875"/>
              <a:gd name="connsiteX16" fmla="*/ 634302 w 1291017"/>
              <a:gd name="connsiteY16" fmla="*/ 258876 h 258875"/>
              <a:gd name="connsiteX17" fmla="*/ 560338 w 1291017"/>
              <a:gd name="connsiteY17" fmla="*/ 184911 h 258875"/>
              <a:gd name="connsiteX18" fmla="*/ 560338 w 1291017"/>
              <a:gd name="connsiteY18" fmla="*/ 73964 h 258875"/>
              <a:gd name="connsiteX19" fmla="*/ 634302 w 1291017"/>
              <a:gd name="connsiteY19" fmla="*/ 0 h 258875"/>
              <a:gd name="connsiteX20" fmla="*/ 745249 w 1291017"/>
              <a:gd name="connsiteY20" fmla="*/ 0 h 258875"/>
              <a:gd name="connsiteX21" fmla="*/ 819213 w 1291017"/>
              <a:gd name="connsiteY21" fmla="*/ 73964 h 258875"/>
              <a:gd name="connsiteX22" fmla="*/ 819213 w 1291017"/>
              <a:gd name="connsiteY22" fmla="*/ 184911 h 258875"/>
              <a:gd name="connsiteX23" fmla="*/ 745249 w 1291017"/>
              <a:gd name="connsiteY23" fmla="*/ 258876 h 258875"/>
              <a:gd name="connsiteX24" fmla="*/ 634302 w 1291017"/>
              <a:gd name="connsiteY24" fmla="*/ 22414 h 258875"/>
              <a:gd name="connsiteX25" fmla="*/ 582751 w 1291017"/>
              <a:gd name="connsiteY25" fmla="*/ 73964 h 258875"/>
              <a:gd name="connsiteX26" fmla="*/ 582751 w 1291017"/>
              <a:gd name="connsiteY26" fmla="*/ 184911 h 258875"/>
              <a:gd name="connsiteX27" fmla="*/ 634302 w 1291017"/>
              <a:gd name="connsiteY27" fmla="*/ 236462 h 258875"/>
              <a:gd name="connsiteX28" fmla="*/ 745249 w 1291017"/>
              <a:gd name="connsiteY28" fmla="*/ 236462 h 258875"/>
              <a:gd name="connsiteX29" fmla="*/ 796800 w 1291017"/>
              <a:gd name="connsiteY29" fmla="*/ 184911 h 258875"/>
              <a:gd name="connsiteX30" fmla="*/ 796800 w 1291017"/>
              <a:gd name="connsiteY30" fmla="*/ 73964 h 258875"/>
              <a:gd name="connsiteX31" fmla="*/ 745249 w 1291017"/>
              <a:gd name="connsiteY31" fmla="*/ 22414 h 258875"/>
              <a:gd name="connsiteX32" fmla="*/ 634302 w 1291017"/>
              <a:gd name="connsiteY32" fmla="*/ 22414 h 258875"/>
              <a:gd name="connsiteX33" fmla="*/ 1251794 w 1291017"/>
              <a:gd name="connsiteY33" fmla="*/ 81809 h 258875"/>
              <a:gd name="connsiteX34" fmla="*/ 1251794 w 1291017"/>
              <a:gd name="connsiteY34" fmla="*/ 62758 h 258875"/>
              <a:gd name="connsiteX35" fmla="*/ 1261880 w 1291017"/>
              <a:gd name="connsiteY35" fmla="*/ 51551 h 258875"/>
              <a:gd name="connsiteX36" fmla="*/ 1288777 w 1291017"/>
              <a:gd name="connsiteY36" fmla="*/ 51551 h 258875"/>
              <a:gd name="connsiteX37" fmla="*/ 1288777 w 1291017"/>
              <a:gd name="connsiteY37" fmla="*/ 10086 h 258875"/>
              <a:gd name="connsiteX38" fmla="*/ 1252915 w 1291017"/>
              <a:gd name="connsiteY38" fmla="*/ 10086 h 258875"/>
              <a:gd name="connsiteX39" fmla="*/ 1202484 w 1291017"/>
              <a:gd name="connsiteY39" fmla="*/ 60516 h 258875"/>
              <a:gd name="connsiteX40" fmla="*/ 1202484 w 1291017"/>
              <a:gd name="connsiteY40" fmla="*/ 81809 h 258875"/>
              <a:gd name="connsiteX41" fmla="*/ 1178950 w 1291017"/>
              <a:gd name="connsiteY41" fmla="*/ 81809 h 258875"/>
              <a:gd name="connsiteX42" fmla="*/ 1178950 w 1291017"/>
              <a:gd name="connsiteY42" fmla="*/ 110946 h 258875"/>
              <a:gd name="connsiteX43" fmla="*/ 1178950 w 1291017"/>
              <a:gd name="connsiteY43" fmla="*/ 129998 h 258875"/>
              <a:gd name="connsiteX44" fmla="*/ 1202484 w 1291017"/>
              <a:gd name="connsiteY44" fmla="*/ 129998 h 258875"/>
              <a:gd name="connsiteX45" fmla="*/ 1202484 w 1291017"/>
              <a:gd name="connsiteY45" fmla="*/ 249910 h 258875"/>
              <a:gd name="connsiteX46" fmla="*/ 1250673 w 1291017"/>
              <a:gd name="connsiteY46" fmla="*/ 249910 h 258875"/>
              <a:gd name="connsiteX47" fmla="*/ 1250673 w 1291017"/>
              <a:gd name="connsiteY47" fmla="*/ 129998 h 258875"/>
              <a:gd name="connsiteX48" fmla="*/ 1286535 w 1291017"/>
              <a:gd name="connsiteY48" fmla="*/ 129998 h 258875"/>
              <a:gd name="connsiteX49" fmla="*/ 1287655 w 1291017"/>
              <a:gd name="connsiteY49" fmla="*/ 110946 h 258875"/>
              <a:gd name="connsiteX50" fmla="*/ 1291018 w 1291017"/>
              <a:gd name="connsiteY50" fmla="*/ 81809 h 258875"/>
              <a:gd name="connsiteX51" fmla="*/ 1251794 w 1291017"/>
              <a:gd name="connsiteY51" fmla="*/ 81809 h 258875"/>
              <a:gd name="connsiteX52" fmla="*/ 238704 w 1291017"/>
              <a:gd name="connsiteY52" fmla="*/ 57154 h 258875"/>
              <a:gd name="connsiteX53" fmla="*/ 210687 w 1291017"/>
              <a:gd name="connsiteY53" fmla="*/ 64999 h 258875"/>
              <a:gd name="connsiteX54" fmla="*/ 231980 w 1291017"/>
              <a:gd name="connsiteY54" fmla="*/ 38103 h 258875"/>
              <a:gd name="connsiteX55" fmla="*/ 200601 w 1291017"/>
              <a:gd name="connsiteY55" fmla="*/ 49309 h 258875"/>
              <a:gd name="connsiteX56" fmla="*/ 164739 w 1291017"/>
              <a:gd name="connsiteY56" fmla="*/ 33620 h 258875"/>
              <a:gd name="connsiteX57" fmla="*/ 115429 w 1291017"/>
              <a:gd name="connsiteY57" fmla="*/ 81809 h 258875"/>
              <a:gd name="connsiteX58" fmla="*/ 116550 w 1291017"/>
              <a:gd name="connsiteY58" fmla="*/ 93016 h 258875"/>
              <a:gd name="connsiteX59" fmla="*/ 15689 w 1291017"/>
              <a:gd name="connsiteY59" fmla="*/ 42586 h 258875"/>
              <a:gd name="connsiteX60" fmla="*/ 8965 w 1291017"/>
              <a:gd name="connsiteY60" fmla="*/ 67241 h 258875"/>
              <a:gd name="connsiteX61" fmla="*/ 30258 w 1291017"/>
              <a:gd name="connsiteY61" fmla="*/ 107585 h 258875"/>
              <a:gd name="connsiteX62" fmla="*/ 7845 w 1291017"/>
              <a:gd name="connsiteY62" fmla="*/ 101981 h 258875"/>
              <a:gd name="connsiteX63" fmla="*/ 7845 w 1291017"/>
              <a:gd name="connsiteY63" fmla="*/ 103102 h 258875"/>
              <a:gd name="connsiteX64" fmla="*/ 11207 w 1291017"/>
              <a:gd name="connsiteY64" fmla="*/ 121033 h 258875"/>
              <a:gd name="connsiteX65" fmla="*/ 47068 w 1291017"/>
              <a:gd name="connsiteY65" fmla="*/ 151291 h 258875"/>
              <a:gd name="connsiteX66" fmla="*/ 34741 w 1291017"/>
              <a:gd name="connsiteY66" fmla="*/ 153533 h 258875"/>
              <a:gd name="connsiteX67" fmla="*/ 25775 w 1291017"/>
              <a:gd name="connsiteY67" fmla="*/ 152412 h 258875"/>
              <a:gd name="connsiteX68" fmla="*/ 71723 w 1291017"/>
              <a:gd name="connsiteY68" fmla="*/ 186032 h 258875"/>
              <a:gd name="connsiteX69" fmla="*/ 11207 w 1291017"/>
              <a:gd name="connsiteY69" fmla="*/ 206204 h 258875"/>
              <a:gd name="connsiteX70" fmla="*/ 0 w 1291017"/>
              <a:gd name="connsiteY70" fmla="*/ 205083 h 258875"/>
              <a:gd name="connsiteX71" fmla="*/ 75085 w 1291017"/>
              <a:gd name="connsiteY71" fmla="*/ 226377 h 258875"/>
              <a:gd name="connsiteX72" fmla="*/ 210687 w 1291017"/>
              <a:gd name="connsiteY72" fmla="*/ 118791 h 258875"/>
              <a:gd name="connsiteX73" fmla="*/ 214049 w 1291017"/>
              <a:gd name="connsiteY73" fmla="*/ 89654 h 258875"/>
              <a:gd name="connsiteX74" fmla="*/ 214049 w 1291017"/>
              <a:gd name="connsiteY74" fmla="*/ 82930 h 258875"/>
              <a:gd name="connsiteX75" fmla="*/ 238704 w 1291017"/>
              <a:gd name="connsiteY75" fmla="*/ 57154 h 25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1291017" h="258875">
                <a:moveTo>
                  <a:pt x="690336" y="196118"/>
                </a:moveTo>
                <a:cubicBezTo>
                  <a:pt x="653354" y="196118"/>
                  <a:pt x="624216" y="166980"/>
                  <a:pt x="624216" y="129998"/>
                </a:cubicBezTo>
                <a:cubicBezTo>
                  <a:pt x="624216" y="93016"/>
                  <a:pt x="653354" y="63879"/>
                  <a:pt x="690336" y="63879"/>
                </a:cubicBezTo>
                <a:cubicBezTo>
                  <a:pt x="727318" y="63879"/>
                  <a:pt x="756456" y="93016"/>
                  <a:pt x="756456" y="129998"/>
                </a:cubicBezTo>
                <a:cubicBezTo>
                  <a:pt x="756456" y="165860"/>
                  <a:pt x="726197" y="196118"/>
                  <a:pt x="690336" y="196118"/>
                </a:cubicBezTo>
                <a:close/>
                <a:moveTo>
                  <a:pt x="690336" y="85171"/>
                </a:moveTo>
                <a:cubicBezTo>
                  <a:pt x="665681" y="85171"/>
                  <a:pt x="646629" y="105343"/>
                  <a:pt x="646629" y="128878"/>
                </a:cubicBezTo>
                <a:cubicBezTo>
                  <a:pt x="646629" y="153533"/>
                  <a:pt x="666802" y="172584"/>
                  <a:pt x="690336" y="172584"/>
                </a:cubicBezTo>
                <a:cubicBezTo>
                  <a:pt x="714991" y="172584"/>
                  <a:pt x="734042" y="152412"/>
                  <a:pt x="734042" y="128878"/>
                </a:cubicBezTo>
                <a:cubicBezTo>
                  <a:pt x="734042" y="105343"/>
                  <a:pt x="713870" y="85171"/>
                  <a:pt x="690336" y="85171"/>
                </a:cubicBezTo>
                <a:close/>
                <a:moveTo>
                  <a:pt x="758697" y="43706"/>
                </a:moveTo>
                <a:cubicBezTo>
                  <a:pt x="749731" y="43706"/>
                  <a:pt x="743008" y="50430"/>
                  <a:pt x="743008" y="59396"/>
                </a:cubicBezTo>
                <a:cubicBezTo>
                  <a:pt x="743008" y="68361"/>
                  <a:pt x="749731" y="75085"/>
                  <a:pt x="758697" y="75085"/>
                </a:cubicBezTo>
                <a:cubicBezTo>
                  <a:pt x="767663" y="75085"/>
                  <a:pt x="774386" y="68361"/>
                  <a:pt x="774386" y="59396"/>
                </a:cubicBezTo>
                <a:cubicBezTo>
                  <a:pt x="774386" y="51551"/>
                  <a:pt x="767663" y="43706"/>
                  <a:pt x="758697" y="43706"/>
                </a:cubicBezTo>
                <a:close/>
                <a:moveTo>
                  <a:pt x="745249" y="258876"/>
                </a:moveTo>
                <a:lnTo>
                  <a:pt x="634302" y="258876"/>
                </a:lnTo>
                <a:cubicBezTo>
                  <a:pt x="593958" y="258876"/>
                  <a:pt x="560338" y="226377"/>
                  <a:pt x="560338" y="184911"/>
                </a:cubicBezTo>
                <a:lnTo>
                  <a:pt x="560338" y="73964"/>
                </a:lnTo>
                <a:cubicBezTo>
                  <a:pt x="560338" y="33620"/>
                  <a:pt x="592837" y="0"/>
                  <a:pt x="634302" y="0"/>
                </a:cubicBezTo>
                <a:lnTo>
                  <a:pt x="745249" y="0"/>
                </a:lnTo>
                <a:cubicBezTo>
                  <a:pt x="785593" y="0"/>
                  <a:pt x="819213" y="32499"/>
                  <a:pt x="819213" y="73964"/>
                </a:cubicBezTo>
                <a:lnTo>
                  <a:pt x="819213" y="184911"/>
                </a:lnTo>
                <a:cubicBezTo>
                  <a:pt x="819213" y="226377"/>
                  <a:pt x="785593" y="258876"/>
                  <a:pt x="745249" y="258876"/>
                </a:cubicBezTo>
                <a:close/>
                <a:moveTo>
                  <a:pt x="634302" y="22414"/>
                </a:moveTo>
                <a:cubicBezTo>
                  <a:pt x="606285" y="22414"/>
                  <a:pt x="582751" y="45947"/>
                  <a:pt x="582751" y="73964"/>
                </a:cubicBezTo>
                <a:lnTo>
                  <a:pt x="582751" y="184911"/>
                </a:lnTo>
                <a:cubicBezTo>
                  <a:pt x="582751" y="212928"/>
                  <a:pt x="606285" y="236462"/>
                  <a:pt x="634302" y="236462"/>
                </a:cubicBezTo>
                <a:lnTo>
                  <a:pt x="745249" y="236462"/>
                </a:lnTo>
                <a:cubicBezTo>
                  <a:pt x="773266" y="236462"/>
                  <a:pt x="796800" y="212928"/>
                  <a:pt x="796800" y="184911"/>
                </a:cubicBezTo>
                <a:lnTo>
                  <a:pt x="796800" y="73964"/>
                </a:lnTo>
                <a:cubicBezTo>
                  <a:pt x="796800" y="45947"/>
                  <a:pt x="773266" y="22414"/>
                  <a:pt x="745249" y="22414"/>
                </a:cubicBezTo>
                <a:lnTo>
                  <a:pt x="634302" y="22414"/>
                </a:lnTo>
                <a:close/>
                <a:moveTo>
                  <a:pt x="1251794" y="81809"/>
                </a:moveTo>
                <a:lnTo>
                  <a:pt x="1251794" y="62758"/>
                </a:lnTo>
                <a:cubicBezTo>
                  <a:pt x="1251794" y="53792"/>
                  <a:pt x="1258518" y="51551"/>
                  <a:pt x="1261880" y="51551"/>
                </a:cubicBezTo>
                <a:cubicBezTo>
                  <a:pt x="1266363" y="51551"/>
                  <a:pt x="1288777" y="51551"/>
                  <a:pt x="1288777" y="51551"/>
                </a:cubicBezTo>
                <a:lnTo>
                  <a:pt x="1288777" y="10086"/>
                </a:lnTo>
                <a:lnTo>
                  <a:pt x="1252915" y="10086"/>
                </a:lnTo>
                <a:cubicBezTo>
                  <a:pt x="1211450" y="10086"/>
                  <a:pt x="1202484" y="40344"/>
                  <a:pt x="1202484" y="60516"/>
                </a:cubicBezTo>
                <a:lnTo>
                  <a:pt x="1202484" y="81809"/>
                </a:lnTo>
                <a:lnTo>
                  <a:pt x="1178950" y="81809"/>
                </a:lnTo>
                <a:lnTo>
                  <a:pt x="1178950" y="110946"/>
                </a:lnTo>
                <a:lnTo>
                  <a:pt x="1178950" y="129998"/>
                </a:lnTo>
                <a:lnTo>
                  <a:pt x="1202484" y="129998"/>
                </a:lnTo>
                <a:cubicBezTo>
                  <a:pt x="1202484" y="183790"/>
                  <a:pt x="1202484" y="249910"/>
                  <a:pt x="1202484" y="249910"/>
                </a:cubicBezTo>
                <a:lnTo>
                  <a:pt x="1250673" y="249910"/>
                </a:lnTo>
                <a:cubicBezTo>
                  <a:pt x="1250673" y="249910"/>
                  <a:pt x="1250673" y="183790"/>
                  <a:pt x="1250673" y="129998"/>
                </a:cubicBezTo>
                <a:lnTo>
                  <a:pt x="1286535" y="129998"/>
                </a:lnTo>
                <a:lnTo>
                  <a:pt x="1287655" y="110946"/>
                </a:lnTo>
                <a:lnTo>
                  <a:pt x="1291018" y="81809"/>
                </a:lnTo>
                <a:lnTo>
                  <a:pt x="1251794" y="81809"/>
                </a:lnTo>
                <a:close/>
                <a:moveTo>
                  <a:pt x="238704" y="57154"/>
                </a:moveTo>
                <a:cubicBezTo>
                  <a:pt x="229738" y="60516"/>
                  <a:pt x="220773" y="63879"/>
                  <a:pt x="210687" y="64999"/>
                </a:cubicBezTo>
                <a:cubicBezTo>
                  <a:pt x="220773" y="59396"/>
                  <a:pt x="228618" y="49309"/>
                  <a:pt x="231980" y="38103"/>
                </a:cubicBezTo>
                <a:cubicBezTo>
                  <a:pt x="223014" y="43706"/>
                  <a:pt x="211808" y="47069"/>
                  <a:pt x="200601" y="49309"/>
                </a:cubicBezTo>
                <a:cubicBezTo>
                  <a:pt x="191635" y="40344"/>
                  <a:pt x="179308" y="33620"/>
                  <a:pt x="164739" y="33620"/>
                </a:cubicBezTo>
                <a:cubicBezTo>
                  <a:pt x="137843" y="33620"/>
                  <a:pt x="115429" y="54913"/>
                  <a:pt x="115429" y="81809"/>
                </a:cubicBezTo>
                <a:cubicBezTo>
                  <a:pt x="115429" y="85171"/>
                  <a:pt x="115429" y="89654"/>
                  <a:pt x="116550" y="93016"/>
                </a:cubicBezTo>
                <a:cubicBezTo>
                  <a:pt x="76206" y="90774"/>
                  <a:pt x="40344" y="71723"/>
                  <a:pt x="15689" y="42586"/>
                </a:cubicBezTo>
                <a:cubicBezTo>
                  <a:pt x="11207" y="49309"/>
                  <a:pt x="8965" y="58275"/>
                  <a:pt x="8965" y="67241"/>
                </a:cubicBezTo>
                <a:cubicBezTo>
                  <a:pt x="8965" y="84051"/>
                  <a:pt x="17931" y="98619"/>
                  <a:pt x="30258" y="107585"/>
                </a:cubicBezTo>
                <a:cubicBezTo>
                  <a:pt x="22414" y="107585"/>
                  <a:pt x="14569" y="105343"/>
                  <a:pt x="7845" y="101981"/>
                </a:cubicBezTo>
                <a:cubicBezTo>
                  <a:pt x="7845" y="101981"/>
                  <a:pt x="7845" y="101981"/>
                  <a:pt x="7845" y="103102"/>
                </a:cubicBezTo>
                <a:cubicBezTo>
                  <a:pt x="7845" y="108706"/>
                  <a:pt x="8965" y="115429"/>
                  <a:pt x="11207" y="121033"/>
                </a:cubicBezTo>
                <a:cubicBezTo>
                  <a:pt x="16810" y="135601"/>
                  <a:pt x="30258" y="147929"/>
                  <a:pt x="47068" y="151291"/>
                </a:cubicBezTo>
                <a:cubicBezTo>
                  <a:pt x="42586" y="152412"/>
                  <a:pt x="38103" y="153533"/>
                  <a:pt x="34741" y="153533"/>
                </a:cubicBezTo>
                <a:cubicBezTo>
                  <a:pt x="31379" y="153533"/>
                  <a:pt x="28017" y="153533"/>
                  <a:pt x="25775" y="152412"/>
                </a:cubicBezTo>
                <a:cubicBezTo>
                  <a:pt x="32500" y="171463"/>
                  <a:pt x="50430" y="184911"/>
                  <a:pt x="71723" y="186032"/>
                </a:cubicBezTo>
                <a:cubicBezTo>
                  <a:pt x="54913" y="199480"/>
                  <a:pt x="33620" y="206204"/>
                  <a:pt x="11207" y="206204"/>
                </a:cubicBezTo>
                <a:cubicBezTo>
                  <a:pt x="6724" y="206204"/>
                  <a:pt x="3362" y="206204"/>
                  <a:pt x="0" y="205083"/>
                </a:cubicBezTo>
                <a:cubicBezTo>
                  <a:pt x="21293" y="218532"/>
                  <a:pt x="47068" y="226377"/>
                  <a:pt x="75085" y="226377"/>
                </a:cubicBezTo>
                <a:cubicBezTo>
                  <a:pt x="151291" y="226377"/>
                  <a:pt x="198359" y="173705"/>
                  <a:pt x="210687" y="118791"/>
                </a:cubicBezTo>
                <a:cubicBezTo>
                  <a:pt x="212928" y="108706"/>
                  <a:pt x="214049" y="99740"/>
                  <a:pt x="214049" y="89654"/>
                </a:cubicBezTo>
                <a:cubicBezTo>
                  <a:pt x="214049" y="87413"/>
                  <a:pt x="214049" y="85171"/>
                  <a:pt x="214049" y="82930"/>
                </a:cubicBezTo>
                <a:cubicBezTo>
                  <a:pt x="224135" y="75085"/>
                  <a:pt x="233100" y="67241"/>
                  <a:pt x="238704" y="57154"/>
                </a:cubicBezTo>
                <a:close/>
              </a:path>
            </a:pathLst>
          </a:custGeom>
          <a:solidFill>
            <a:schemeClr val="bg1"/>
          </a:soli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771DC8-DD47-4A7C-B3D5-9AF4626A71FD}"/>
              </a:ext>
            </a:extLst>
          </p:cNvPr>
          <p:cNvSpPr txBox="1"/>
          <p:nvPr/>
        </p:nvSpPr>
        <p:spPr>
          <a:xfrm rot="16200000">
            <a:off x="-1850193" y="2828979"/>
            <a:ext cx="612218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ExtraBold" panose="00000900000000000000" pitchFamily="50" charset="0"/>
              </a:rPr>
              <a:t>TRAVEL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DE8098-23A7-44B7-9BF0-852C9F53C036}"/>
              </a:ext>
            </a:extLst>
          </p:cNvPr>
          <p:cNvSpPr txBox="1"/>
          <p:nvPr/>
        </p:nvSpPr>
        <p:spPr>
          <a:xfrm>
            <a:off x="1419657" y="361894"/>
            <a:ext cx="3103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600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FLYER TEMPLATE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A1213C-21DB-4F67-A8F2-472FE88855BC}"/>
              </a:ext>
            </a:extLst>
          </p:cNvPr>
          <p:cNvSpPr txBox="1"/>
          <p:nvPr/>
        </p:nvSpPr>
        <p:spPr>
          <a:xfrm rot="16200000">
            <a:off x="-811820" y="8497519"/>
            <a:ext cx="21723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  <a:latin typeface="Montserrat" panose="00000500000000000000" pitchFamily="50" charset="0"/>
              </a:rPr>
              <a:t>WWW.YOURDOMAIN.COM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B527BC-405D-4066-933A-978E5C96892F}"/>
              </a:ext>
            </a:extLst>
          </p:cNvPr>
          <p:cNvSpPr txBox="1"/>
          <p:nvPr/>
        </p:nvSpPr>
        <p:spPr>
          <a:xfrm>
            <a:off x="1933597" y="1044005"/>
            <a:ext cx="17851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bg1"/>
                </a:solidFill>
                <a:latin typeface="Montserrat" panose="00000500000000000000" pitchFamily="50" charset="0"/>
              </a:rPr>
              <a:t>EXPLORE THE WORLD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4829D7-356A-4295-93E1-E18A357B91FF}"/>
              </a:ext>
            </a:extLst>
          </p:cNvPr>
          <p:cNvSpPr txBox="1"/>
          <p:nvPr/>
        </p:nvSpPr>
        <p:spPr>
          <a:xfrm>
            <a:off x="3790804" y="1077650"/>
            <a:ext cx="2807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Montserrat" panose="00000500000000000000" pitchFamily="50" charset="0"/>
              </a:rPr>
              <a:t>Lorem ipsum dolor sit </a:t>
            </a:r>
            <a:r>
              <a:rPr lang="en-US" sz="1000" dirty="0" err="1">
                <a:latin typeface="Montserrat" panose="00000500000000000000" pitchFamily="50" charset="0"/>
              </a:rPr>
              <a:t>amet</a:t>
            </a:r>
            <a:r>
              <a:rPr lang="en-US" sz="1000" dirty="0"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latin typeface="Montserrat" panose="00000500000000000000" pitchFamily="50" charset="0"/>
              </a:rPr>
              <a:t>consectetur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adipiscing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elit</a:t>
            </a:r>
            <a:r>
              <a:rPr lang="en-US" sz="1000" dirty="0">
                <a:latin typeface="Montserrat" panose="00000500000000000000" pitchFamily="50" charset="0"/>
              </a:rPr>
              <a:t>. Ut </a:t>
            </a:r>
            <a:r>
              <a:rPr lang="en-US" sz="1000" dirty="0" err="1">
                <a:latin typeface="Montserrat" panose="00000500000000000000" pitchFamily="50" charset="0"/>
              </a:rPr>
              <a:t>posuere</a:t>
            </a:r>
            <a:r>
              <a:rPr lang="en-US" sz="1000" dirty="0"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latin typeface="Montserrat" panose="00000500000000000000" pitchFamily="50" charset="0"/>
              </a:rPr>
              <a:t>est</a:t>
            </a:r>
            <a:r>
              <a:rPr lang="en-US" sz="1000" dirty="0">
                <a:latin typeface="Montserrat" panose="00000500000000000000" pitchFamily="50" charset="0"/>
              </a:rPr>
              <a:t> et </a:t>
            </a:r>
            <a:r>
              <a:rPr lang="en-US" sz="1000" dirty="0" err="1">
                <a:latin typeface="Montserrat" panose="00000500000000000000" pitchFamily="50" charset="0"/>
              </a:rPr>
              <a:t>ornare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dapibus</a:t>
            </a:r>
            <a:r>
              <a:rPr lang="en-US" sz="1000" dirty="0"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latin typeface="Montserrat" panose="00000500000000000000" pitchFamily="50" charset="0"/>
              </a:rPr>
              <a:t>risus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odio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iaculis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leo</a:t>
            </a:r>
            <a:r>
              <a:rPr lang="en-US" sz="1000" dirty="0">
                <a:latin typeface="Montserrat" panose="00000500000000000000" pitchFamily="50" charset="0"/>
              </a:rPr>
              <a:t>, sit </a:t>
            </a:r>
            <a:r>
              <a:rPr lang="en-US" sz="1000" dirty="0" err="1">
                <a:latin typeface="Montserrat" panose="00000500000000000000" pitchFamily="50" charset="0"/>
              </a:rPr>
              <a:t>amet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euismod</a:t>
            </a:r>
            <a:r>
              <a:rPr lang="en-US" sz="1000" dirty="0">
                <a:latin typeface="Montserrat" panose="00000500000000000000" pitchFamily="50" charset="0"/>
              </a:rPr>
              <a:t> </a:t>
            </a:r>
            <a:r>
              <a:rPr lang="en-US" sz="1000" dirty="0" err="1">
                <a:latin typeface="Montserrat" panose="00000500000000000000" pitchFamily="50" charset="0"/>
              </a:rPr>
              <a:t>arcu</a:t>
            </a:r>
            <a:r>
              <a:rPr lang="en-US" sz="1000" dirty="0">
                <a:latin typeface="Montserrat" panose="00000500000000000000" pitchFamily="50" charset="0"/>
              </a:rPr>
              <a:t> ipsum at </a:t>
            </a:r>
            <a:r>
              <a:rPr lang="en-US" sz="1000" dirty="0" err="1">
                <a:latin typeface="Montserrat" panose="00000500000000000000" pitchFamily="50" charset="0"/>
              </a:rPr>
              <a:t>leo</a:t>
            </a:r>
            <a:r>
              <a:rPr lang="en-US" sz="1000" dirty="0">
                <a:latin typeface="Montserrat" panose="00000500000000000000" pitchFamily="50" charset="0"/>
              </a:rPr>
              <a:t>.</a:t>
            </a:r>
          </a:p>
        </p:txBody>
      </p:sp>
      <p:grpSp>
        <p:nvGrpSpPr>
          <p:cNvPr id="35" name="Your Logo">
            <a:extLst>
              <a:ext uri="{FF2B5EF4-FFF2-40B4-BE49-F238E27FC236}">
                <a16:creationId xmlns:a16="http://schemas.microsoft.com/office/drawing/2014/main" id="{19F17FB1-C572-4859-9A5E-2C4EF5AAF519}"/>
              </a:ext>
            </a:extLst>
          </p:cNvPr>
          <p:cNvGrpSpPr/>
          <p:nvPr/>
        </p:nvGrpSpPr>
        <p:grpSpPr>
          <a:xfrm>
            <a:off x="5821885" y="233474"/>
            <a:ext cx="951331" cy="363176"/>
            <a:chOff x="3278351" y="-34689"/>
            <a:chExt cx="739992" cy="282495"/>
          </a:xfrm>
          <a:solidFill>
            <a:schemeClr val="bg1"/>
          </a:solidFill>
        </p:grpSpPr>
        <p:sp>
          <p:nvSpPr>
            <p:cNvPr id="36" name="-">
              <a:extLst>
                <a:ext uri="{FF2B5EF4-FFF2-40B4-BE49-F238E27FC236}">
                  <a16:creationId xmlns:a16="http://schemas.microsoft.com/office/drawing/2014/main" id="{9D2C5B52-70DB-4DC5-BB02-69595681DEDF}"/>
                </a:ext>
              </a:extLst>
            </p:cNvPr>
            <p:cNvSpPr/>
            <p:nvPr/>
          </p:nvSpPr>
          <p:spPr>
            <a:xfrm>
              <a:off x="3278351" y="4428"/>
              <a:ext cx="182210" cy="182209"/>
            </a:xfrm>
            <a:prstGeom prst="ellipse">
              <a:avLst/>
            </a:prstGeom>
            <a:gradFill>
              <a:gsLst>
                <a:gs pos="0">
                  <a:srgbClr val="6CAEAD"/>
                </a:gs>
                <a:gs pos="100000">
                  <a:srgbClr val="44ABE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7" name="YOUR LOGO">
              <a:extLst>
                <a:ext uri="{FF2B5EF4-FFF2-40B4-BE49-F238E27FC236}">
                  <a16:creationId xmlns:a16="http://schemas.microsoft.com/office/drawing/2014/main" id="{77147BF2-F89A-4473-8223-B763E2C9704E}"/>
                </a:ext>
              </a:extLst>
            </p:cNvPr>
            <p:cNvSpPr txBox="1"/>
            <p:nvPr/>
          </p:nvSpPr>
          <p:spPr>
            <a:xfrm>
              <a:off x="3294157" y="-34689"/>
              <a:ext cx="724186" cy="282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 ExtraBold" panose="00000900000000000000" pitchFamily="50" charset="0"/>
                </a:rPr>
                <a:t>YOUR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</a:rPr>
                <a:t>LOGO</a:t>
              </a:r>
            </a:p>
          </p:txBody>
        </p:sp>
      </p:grpSp>
      <p:sp>
        <p:nvSpPr>
          <p:cNvPr id="25" name="-">
            <a:extLst>
              <a:ext uri="{FF2B5EF4-FFF2-40B4-BE49-F238E27FC236}">
                <a16:creationId xmlns:a16="http://schemas.microsoft.com/office/drawing/2014/main" id="{AC7F33AD-7200-4F4E-B143-5EDFCBEB1728}"/>
              </a:ext>
            </a:extLst>
          </p:cNvPr>
          <p:cNvSpPr/>
          <p:nvPr/>
        </p:nvSpPr>
        <p:spPr>
          <a:xfrm>
            <a:off x="1000496" y="6217649"/>
            <a:ext cx="558096" cy="545768"/>
          </a:xfrm>
          <a:custGeom>
            <a:avLst/>
            <a:gdLst>
              <a:gd name="connsiteX0" fmla="*/ 558096 w 558096"/>
              <a:gd name="connsiteY0" fmla="*/ 340685 h 545768"/>
              <a:gd name="connsiteX1" fmla="*/ 537924 w 558096"/>
              <a:gd name="connsiteY1" fmla="*/ 341806 h 545768"/>
              <a:gd name="connsiteX2" fmla="*/ 307065 w 558096"/>
              <a:gd name="connsiteY2" fmla="*/ 272324 h 545768"/>
              <a:gd name="connsiteX3" fmla="*/ 307065 w 558096"/>
              <a:gd name="connsiteY3" fmla="*/ 273445 h 545768"/>
              <a:gd name="connsiteX4" fmla="*/ 301462 w 558096"/>
              <a:gd name="connsiteY4" fmla="*/ 444908 h 545768"/>
              <a:gd name="connsiteX5" fmla="*/ 350771 w 558096"/>
              <a:gd name="connsiteY5" fmla="*/ 527838 h 545768"/>
              <a:gd name="connsiteX6" fmla="*/ 344047 w 558096"/>
              <a:gd name="connsiteY6" fmla="*/ 530080 h 545768"/>
              <a:gd name="connsiteX7" fmla="*/ 293617 w 558096"/>
              <a:gd name="connsiteY7" fmla="*/ 508787 h 545768"/>
              <a:gd name="connsiteX8" fmla="*/ 280169 w 558096"/>
              <a:gd name="connsiteY8" fmla="*/ 545769 h 545768"/>
              <a:gd name="connsiteX9" fmla="*/ 266721 w 558096"/>
              <a:gd name="connsiteY9" fmla="*/ 508787 h 545768"/>
              <a:gd name="connsiteX10" fmla="*/ 216290 w 558096"/>
              <a:gd name="connsiteY10" fmla="*/ 530080 h 545768"/>
              <a:gd name="connsiteX11" fmla="*/ 209566 w 558096"/>
              <a:gd name="connsiteY11" fmla="*/ 527838 h 545768"/>
              <a:gd name="connsiteX12" fmla="*/ 258876 w 558096"/>
              <a:gd name="connsiteY12" fmla="*/ 444908 h 545768"/>
              <a:gd name="connsiteX13" fmla="*/ 252152 w 558096"/>
              <a:gd name="connsiteY13" fmla="*/ 273445 h 545768"/>
              <a:gd name="connsiteX14" fmla="*/ 252152 w 558096"/>
              <a:gd name="connsiteY14" fmla="*/ 272324 h 545768"/>
              <a:gd name="connsiteX15" fmla="*/ 20172 w 558096"/>
              <a:gd name="connsiteY15" fmla="*/ 342927 h 545768"/>
              <a:gd name="connsiteX16" fmla="*/ 0 w 558096"/>
              <a:gd name="connsiteY16" fmla="*/ 341806 h 545768"/>
              <a:gd name="connsiteX17" fmla="*/ 125516 w 558096"/>
              <a:gd name="connsiteY17" fmla="*/ 265600 h 545768"/>
              <a:gd name="connsiteX18" fmla="*/ 125516 w 558096"/>
              <a:gd name="connsiteY18" fmla="*/ 259997 h 545768"/>
              <a:gd name="connsiteX19" fmla="*/ 132240 w 558096"/>
              <a:gd name="connsiteY19" fmla="*/ 217411 h 545768"/>
              <a:gd name="connsiteX20" fmla="*/ 138964 w 558096"/>
              <a:gd name="connsiteY20" fmla="*/ 257756 h 545768"/>
              <a:gd name="connsiteX21" fmla="*/ 162498 w 558096"/>
              <a:gd name="connsiteY21" fmla="*/ 243186 h 545768"/>
              <a:gd name="connsiteX22" fmla="*/ 162498 w 558096"/>
              <a:gd name="connsiteY22" fmla="*/ 233101 h 545768"/>
              <a:gd name="connsiteX23" fmla="*/ 169222 w 558096"/>
              <a:gd name="connsiteY23" fmla="*/ 190515 h 545768"/>
              <a:gd name="connsiteX24" fmla="*/ 175946 w 558096"/>
              <a:gd name="connsiteY24" fmla="*/ 233101 h 545768"/>
              <a:gd name="connsiteX25" fmla="*/ 175946 w 558096"/>
              <a:gd name="connsiteY25" fmla="*/ 235342 h 545768"/>
              <a:gd name="connsiteX26" fmla="*/ 193877 w 558096"/>
              <a:gd name="connsiteY26" fmla="*/ 225256 h 545768"/>
              <a:gd name="connsiteX27" fmla="*/ 193877 w 558096"/>
              <a:gd name="connsiteY27" fmla="*/ 216291 h 545768"/>
              <a:gd name="connsiteX28" fmla="*/ 203963 w 558096"/>
              <a:gd name="connsiteY28" fmla="*/ 150170 h 545768"/>
              <a:gd name="connsiteX29" fmla="*/ 214049 w 558096"/>
              <a:gd name="connsiteY29" fmla="*/ 211808 h 545768"/>
              <a:gd name="connsiteX30" fmla="*/ 253273 w 558096"/>
              <a:gd name="connsiteY30" fmla="*/ 188274 h 545768"/>
              <a:gd name="connsiteX31" fmla="*/ 279048 w 558096"/>
              <a:gd name="connsiteY31" fmla="*/ 0 h 545768"/>
              <a:gd name="connsiteX32" fmla="*/ 305944 w 558096"/>
              <a:gd name="connsiteY32" fmla="*/ 189394 h 545768"/>
              <a:gd name="connsiteX33" fmla="*/ 347409 w 558096"/>
              <a:gd name="connsiteY33" fmla="*/ 214049 h 545768"/>
              <a:gd name="connsiteX34" fmla="*/ 357495 w 558096"/>
              <a:gd name="connsiteY34" fmla="*/ 150170 h 545768"/>
              <a:gd name="connsiteX35" fmla="*/ 367581 w 558096"/>
              <a:gd name="connsiteY35" fmla="*/ 216291 h 545768"/>
              <a:gd name="connsiteX36" fmla="*/ 367581 w 558096"/>
              <a:gd name="connsiteY36" fmla="*/ 227497 h 545768"/>
              <a:gd name="connsiteX37" fmla="*/ 385512 w 558096"/>
              <a:gd name="connsiteY37" fmla="*/ 238704 h 545768"/>
              <a:gd name="connsiteX38" fmla="*/ 385512 w 558096"/>
              <a:gd name="connsiteY38" fmla="*/ 234221 h 545768"/>
              <a:gd name="connsiteX39" fmla="*/ 392236 w 558096"/>
              <a:gd name="connsiteY39" fmla="*/ 191636 h 545768"/>
              <a:gd name="connsiteX40" fmla="*/ 398960 w 558096"/>
              <a:gd name="connsiteY40" fmla="*/ 234221 h 545768"/>
              <a:gd name="connsiteX41" fmla="*/ 398960 w 558096"/>
              <a:gd name="connsiteY41" fmla="*/ 246549 h 545768"/>
              <a:gd name="connsiteX42" fmla="*/ 422495 w 558096"/>
              <a:gd name="connsiteY42" fmla="*/ 261118 h 545768"/>
              <a:gd name="connsiteX43" fmla="*/ 422495 w 558096"/>
              <a:gd name="connsiteY43" fmla="*/ 261118 h 545768"/>
              <a:gd name="connsiteX44" fmla="*/ 429219 w 558096"/>
              <a:gd name="connsiteY44" fmla="*/ 218532 h 545768"/>
              <a:gd name="connsiteX45" fmla="*/ 435943 w 558096"/>
              <a:gd name="connsiteY45" fmla="*/ 261118 h 545768"/>
              <a:gd name="connsiteX46" fmla="*/ 435943 w 558096"/>
              <a:gd name="connsiteY46" fmla="*/ 268962 h 545768"/>
              <a:gd name="connsiteX47" fmla="*/ 558096 w 558096"/>
              <a:gd name="connsiteY47" fmla="*/ 340685 h 545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58096" h="545768">
                <a:moveTo>
                  <a:pt x="558096" y="340685"/>
                </a:moveTo>
                <a:cubicBezTo>
                  <a:pt x="556976" y="344047"/>
                  <a:pt x="548010" y="344047"/>
                  <a:pt x="537924" y="341806"/>
                </a:cubicBezTo>
                <a:lnTo>
                  <a:pt x="307065" y="272324"/>
                </a:lnTo>
                <a:cubicBezTo>
                  <a:pt x="307065" y="272324"/>
                  <a:pt x="307065" y="273445"/>
                  <a:pt x="307065" y="273445"/>
                </a:cubicBezTo>
                <a:cubicBezTo>
                  <a:pt x="307065" y="338444"/>
                  <a:pt x="304824" y="398961"/>
                  <a:pt x="301462" y="444908"/>
                </a:cubicBezTo>
                <a:lnTo>
                  <a:pt x="350771" y="527838"/>
                </a:lnTo>
                <a:cubicBezTo>
                  <a:pt x="349651" y="530080"/>
                  <a:pt x="346289" y="531200"/>
                  <a:pt x="344047" y="530080"/>
                </a:cubicBezTo>
                <a:lnTo>
                  <a:pt x="293617" y="508787"/>
                </a:lnTo>
                <a:cubicBezTo>
                  <a:pt x="289134" y="532321"/>
                  <a:pt x="284651" y="545769"/>
                  <a:pt x="280169" y="545769"/>
                </a:cubicBezTo>
                <a:cubicBezTo>
                  <a:pt x="275686" y="545769"/>
                  <a:pt x="270083" y="532321"/>
                  <a:pt x="266721" y="508787"/>
                </a:cubicBezTo>
                <a:lnTo>
                  <a:pt x="216290" y="530080"/>
                </a:lnTo>
                <a:cubicBezTo>
                  <a:pt x="214049" y="531200"/>
                  <a:pt x="210687" y="530080"/>
                  <a:pt x="209566" y="527838"/>
                </a:cubicBezTo>
                <a:lnTo>
                  <a:pt x="258876" y="444908"/>
                </a:lnTo>
                <a:cubicBezTo>
                  <a:pt x="255514" y="397840"/>
                  <a:pt x="252152" y="338444"/>
                  <a:pt x="252152" y="273445"/>
                </a:cubicBezTo>
                <a:cubicBezTo>
                  <a:pt x="252152" y="273445"/>
                  <a:pt x="252152" y="272324"/>
                  <a:pt x="252152" y="272324"/>
                </a:cubicBezTo>
                <a:lnTo>
                  <a:pt x="20172" y="342927"/>
                </a:lnTo>
                <a:cubicBezTo>
                  <a:pt x="10086" y="346289"/>
                  <a:pt x="1121" y="345168"/>
                  <a:pt x="0" y="341806"/>
                </a:cubicBezTo>
                <a:lnTo>
                  <a:pt x="125516" y="265600"/>
                </a:lnTo>
                <a:cubicBezTo>
                  <a:pt x="125516" y="263359"/>
                  <a:pt x="125516" y="261118"/>
                  <a:pt x="125516" y="259997"/>
                </a:cubicBezTo>
                <a:cubicBezTo>
                  <a:pt x="125516" y="236463"/>
                  <a:pt x="128878" y="217411"/>
                  <a:pt x="132240" y="217411"/>
                </a:cubicBezTo>
                <a:cubicBezTo>
                  <a:pt x="135602" y="217411"/>
                  <a:pt x="138964" y="235342"/>
                  <a:pt x="138964" y="257756"/>
                </a:cubicBezTo>
                <a:lnTo>
                  <a:pt x="162498" y="243186"/>
                </a:lnTo>
                <a:cubicBezTo>
                  <a:pt x="162498" y="239824"/>
                  <a:pt x="162498" y="236463"/>
                  <a:pt x="162498" y="233101"/>
                </a:cubicBezTo>
                <a:cubicBezTo>
                  <a:pt x="162498" y="209566"/>
                  <a:pt x="165860" y="190515"/>
                  <a:pt x="169222" y="190515"/>
                </a:cubicBezTo>
                <a:cubicBezTo>
                  <a:pt x="172584" y="190515"/>
                  <a:pt x="175946" y="209566"/>
                  <a:pt x="175946" y="233101"/>
                </a:cubicBezTo>
                <a:cubicBezTo>
                  <a:pt x="175946" y="234221"/>
                  <a:pt x="175946" y="235342"/>
                  <a:pt x="175946" y="235342"/>
                </a:cubicBezTo>
                <a:lnTo>
                  <a:pt x="193877" y="225256"/>
                </a:lnTo>
                <a:cubicBezTo>
                  <a:pt x="193877" y="223014"/>
                  <a:pt x="193877" y="219652"/>
                  <a:pt x="193877" y="216291"/>
                </a:cubicBezTo>
                <a:cubicBezTo>
                  <a:pt x="193877" y="180429"/>
                  <a:pt x="198359" y="150170"/>
                  <a:pt x="203963" y="150170"/>
                </a:cubicBezTo>
                <a:cubicBezTo>
                  <a:pt x="209566" y="150170"/>
                  <a:pt x="214049" y="177067"/>
                  <a:pt x="214049" y="211808"/>
                </a:cubicBezTo>
                <a:lnTo>
                  <a:pt x="253273" y="188274"/>
                </a:lnTo>
                <a:cubicBezTo>
                  <a:pt x="256635" y="79568"/>
                  <a:pt x="266721" y="0"/>
                  <a:pt x="279048" y="0"/>
                </a:cubicBezTo>
                <a:cubicBezTo>
                  <a:pt x="291376" y="0"/>
                  <a:pt x="301462" y="79568"/>
                  <a:pt x="305944" y="189394"/>
                </a:cubicBezTo>
                <a:lnTo>
                  <a:pt x="347409" y="214049"/>
                </a:lnTo>
                <a:cubicBezTo>
                  <a:pt x="347409" y="178187"/>
                  <a:pt x="351892" y="150170"/>
                  <a:pt x="357495" y="150170"/>
                </a:cubicBezTo>
                <a:cubicBezTo>
                  <a:pt x="363099" y="150170"/>
                  <a:pt x="367581" y="179308"/>
                  <a:pt x="367581" y="216291"/>
                </a:cubicBezTo>
                <a:cubicBezTo>
                  <a:pt x="367581" y="219652"/>
                  <a:pt x="367581" y="223014"/>
                  <a:pt x="367581" y="227497"/>
                </a:cubicBezTo>
                <a:lnTo>
                  <a:pt x="385512" y="238704"/>
                </a:lnTo>
                <a:cubicBezTo>
                  <a:pt x="385512" y="237583"/>
                  <a:pt x="385512" y="235342"/>
                  <a:pt x="385512" y="234221"/>
                </a:cubicBezTo>
                <a:cubicBezTo>
                  <a:pt x="385512" y="210687"/>
                  <a:pt x="388874" y="191636"/>
                  <a:pt x="392236" y="191636"/>
                </a:cubicBezTo>
                <a:cubicBezTo>
                  <a:pt x="395598" y="191636"/>
                  <a:pt x="398960" y="210687"/>
                  <a:pt x="398960" y="234221"/>
                </a:cubicBezTo>
                <a:cubicBezTo>
                  <a:pt x="398960" y="238704"/>
                  <a:pt x="398960" y="243186"/>
                  <a:pt x="398960" y="246549"/>
                </a:cubicBezTo>
                <a:lnTo>
                  <a:pt x="422495" y="261118"/>
                </a:lnTo>
                <a:cubicBezTo>
                  <a:pt x="422495" y="261118"/>
                  <a:pt x="422495" y="261118"/>
                  <a:pt x="422495" y="261118"/>
                </a:cubicBezTo>
                <a:cubicBezTo>
                  <a:pt x="422495" y="237583"/>
                  <a:pt x="425857" y="218532"/>
                  <a:pt x="429219" y="218532"/>
                </a:cubicBezTo>
                <a:cubicBezTo>
                  <a:pt x="432581" y="218532"/>
                  <a:pt x="435943" y="237583"/>
                  <a:pt x="435943" y="261118"/>
                </a:cubicBezTo>
                <a:cubicBezTo>
                  <a:pt x="435943" y="264479"/>
                  <a:pt x="435943" y="266721"/>
                  <a:pt x="435943" y="268962"/>
                </a:cubicBezTo>
                <a:lnTo>
                  <a:pt x="558096" y="340685"/>
                </a:lnTo>
                <a:close/>
              </a:path>
            </a:pathLst>
          </a:custGeom>
          <a:gradFill>
            <a:gsLst>
              <a:gs pos="0">
                <a:srgbClr val="6CAEAD"/>
              </a:gs>
              <a:gs pos="100000">
                <a:srgbClr val="44ABEA"/>
              </a:gs>
            </a:gsLst>
            <a:lin ang="2700000" scaled="0"/>
          </a:gradFill>
          <a:ln w="112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4FD051-561A-4F3D-9558-7724DF6E3B07}"/>
              </a:ext>
            </a:extLst>
          </p:cNvPr>
          <p:cNvSpPr txBox="1"/>
          <p:nvPr/>
        </p:nvSpPr>
        <p:spPr>
          <a:xfrm>
            <a:off x="5083762" y="7628324"/>
            <a:ext cx="1785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BOOKING NOW: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1F0357-51B3-41B4-A2A4-F9FF3DFEE90D}"/>
              </a:ext>
            </a:extLst>
          </p:cNvPr>
          <p:cNvSpPr txBox="1"/>
          <p:nvPr/>
        </p:nvSpPr>
        <p:spPr>
          <a:xfrm>
            <a:off x="5083761" y="8145957"/>
            <a:ext cx="30586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+(01)</a:t>
            </a:r>
          </a:p>
          <a:p>
            <a:r>
              <a:rPr lang="en-US" sz="200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120 354 567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8008465-6444-4AF9-BA92-7FDDABA02E0E}"/>
              </a:ext>
            </a:extLst>
          </p:cNvPr>
          <p:cNvSpPr txBox="1"/>
          <p:nvPr/>
        </p:nvSpPr>
        <p:spPr>
          <a:xfrm>
            <a:off x="1917346" y="6284045"/>
            <a:ext cx="1785104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6600" b="1" dirty="0">
                <a:solidFill>
                  <a:schemeClr val="bg1"/>
                </a:solidFill>
                <a:latin typeface="Montserrat" panose="00000500000000000000" pitchFamily="50" charset="0"/>
              </a:rPr>
              <a:t>01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88DA70-C88C-40CA-9E73-E077FF04E127}"/>
              </a:ext>
            </a:extLst>
          </p:cNvPr>
          <p:cNvSpPr txBox="1"/>
          <p:nvPr/>
        </p:nvSpPr>
        <p:spPr>
          <a:xfrm>
            <a:off x="3061767" y="6505173"/>
            <a:ext cx="339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. Ut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posuere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est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ornare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dapibus</a:t>
            </a:r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FD3EE2A-A999-4D49-9C7A-002E817FF950}"/>
              </a:ext>
            </a:extLst>
          </p:cNvPr>
          <p:cNvSpPr txBox="1"/>
          <p:nvPr/>
        </p:nvSpPr>
        <p:spPr>
          <a:xfrm>
            <a:off x="3061767" y="6277438"/>
            <a:ext cx="2274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WHAT YOU CAN GET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E1426A8-5752-4651-8FF7-7121202C1D6F}"/>
              </a:ext>
            </a:extLst>
          </p:cNvPr>
          <p:cNvSpPr txBox="1"/>
          <p:nvPr/>
        </p:nvSpPr>
        <p:spPr>
          <a:xfrm>
            <a:off x="-28152" y="7341015"/>
            <a:ext cx="178510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480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02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037999B-23A5-40C0-92CB-C5E39FD34571}"/>
              </a:ext>
            </a:extLst>
          </p:cNvPr>
          <p:cNvSpPr txBox="1"/>
          <p:nvPr/>
        </p:nvSpPr>
        <p:spPr>
          <a:xfrm>
            <a:off x="438586" y="8124157"/>
            <a:ext cx="12837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Lorem ipsum dolor sit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adipiscing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elit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. Ut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posuere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,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est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 et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ornare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dapibus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" panose="00000500000000000000" pitchFamily="50" charset="0"/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B970C75-4E30-49F5-9587-880664F74713}"/>
              </a:ext>
            </a:extLst>
          </p:cNvPr>
          <p:cNvSpPr txBox="1"/>
          <p:nvPr/>
        </p:nvSpPr>
        <p:spPr>
          <a:xfrm>
            <a:off x="-562165" y="7871781"/>
            <a:ext cx="22742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ABOUT US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74842BE-2097-420F-933D-0E4204D511CB}"/>
              </a:ext>
            </a:extLst>
          </p:cNvPr>
          <p:cNvSpPr txBox="1"/>
          <p:nvPr/>
        </p:nvSpPr>
        <p:spPr>
          <a:xfrm>
            <a:off x="3079651" y="7471947"/>
            <a:ext cx="181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Lorem ipsum dolor sit am et, con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sectetur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adipi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sicing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elit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, sed Lorem</a:t>
            </a:r>
            <a:endParaRPr lang="en-US" sz="5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</a:endParaRPr>
          </a:p>
        </p:txBody>
      </p:sp>
      <p:pic>
        <p:nvPicPr>
          <p:cNvPr id="48" name="Graphic 47" descr="Map with pin">
            <a:extLst>
              <a:ext uri="{FF2B5EF4-FFF2-40B4-BE49-F238E27FC236}">
                <a16:creationId xmlns:a16="http://schemas.microsoft.com/office/drawing/2014/main" id="{C9641CA9-42A3-4D42-AB8E-D4DFCF579B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441382" y="7386594"/>
            <a:ext cx="451291" cy="45129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20AE1254-B573-46C9-9636-838AA6108707}"/>
              </a:ext>
            </a:extLst>
          </p:cNvPr>
          <p:cNvSpPr txBox="1"/>
          <p:nvPr/>
        </p:nvSpPr>
        <p:spPr>
          <a:xfrm>
            <a:off x="3068361" y="7255789"/>
            <a:ext cx="2906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Lorem Ipsum Dolor</a:t>
            </a:r>
            <a:endParaRPr lang="en-US" sz="800" b="1" dirty="0">
              <a:gradFill>
                <a:gsLst>
                  <a:gs pos="0">
                    <a:srgbClr val="6CAEAD"/>
                  </a:gs>
                  <a:gs pos="100000">
                    <a:srgbClr val="44ABEA"/>
                  </a:gs>
                </a:gsLst>
                <a:lin ang="2700000" scaled="0"/>
              </a:gradFill>
              <a:latin typeface="Montserrat" panose="00000500000000000000" pitchFamily="50" charset="0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45C79AA-395D-4A81-8371-6BE6071ED652}"/>
              </a:ext>
            </a:extLst>
          </p:cNvPr>
          <p:cNvSpPr/>
          <p:nvPr/>
        </p:nvSpPr>
        <p:spPr>
          <a:xfrm>
            <a:off x="2351688" y="7296900"/>
            <a:ext cx="630678" cy="630678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CFA8778-5531-4988-9FF7-49B6C1734517}"/>
              </a:ext>
            </a:extLst>
          </p:cNvPr>
          <p:cNvSpPr txBox="1"/>
          <p:nvPr/>
        </p:nvSpPr>
        <p:spPr>
          <a:xfrm>
            <a:off x="3079651" y="8269941"/>
            <a:ext cx="181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Lorem ipsum dolor sit am et, con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sectetur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adipi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sicing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elit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, sed Lorem</a:t>
            </a:r>
            <a:endParaRPr lang="en-US" sz="5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</a:endParaRPr>
          </a:p>
        </p:txBody>
      </p:sp>
      <p:pic>
        <p:nvPicPr>
          <p:cNvPr id="52" name="Graphic 51" descr="Airplane">
            <a:extLst>
              <a:ext uri="{FF2B5EF4-FFF2-40B4-BE49-F238E27FC236}">
                <a16:creationId xmlns:a16="http://schemas.microsoft.com/office/drawing/2014/main" id="{D0820004-285C-4023-9B0B-788B13705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2441382" y="8184588"/>
            <a:ext cx="451291" cy="451291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C191D9D2-51B8-438E-A107-9886CF9E4CBB}"/>
              </a:ext>
            </a:extLst>
          </p:cNvPr>
          <p:cNvSpPr txBox="1"/>
          <p:nvPr/>
        </p:nvSpPr>
        <p:spPr>
          <a:xfrm>
            <a:off x="3068361" y="8053783"/>
            <a:ext cx="2906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Lorem Ipsum Dolor</a:t>
            </a:r>
            <a:endParaRPr lang="en-US" sz="800" b="1" dirty="0">
              <a:gradFill>
                <a:gsLst>
                  <a:gs pos="0">
                    <a:srgbClr val="6CAEAD"/>
                  </a:gs>
                  <a:gs pos="100000">
                    <a:srgbClr val="44ABEA"/>
                  </a:gs>
                </a:gsLst>
                <a:lin ang="2700000" scaled="0"/>
              </a:gradFill>
              <a:latin typeface="Montserrat" panose="00000500000000000000" pitchFamily="50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E65724B1-8CCC-48D6-9C3C-C6EA97613BB6}"/>
              </a:ext>
            </a:extLst>
          </p:cNvPr>
          <p:cNvSpPr/>
          <p:nvPr/>
        </p:nvSpPr>
        <p:spPr>
          <a:xfrm>
            <a:off x="2351688" y="8094894"/>
            <a:ext cx="630678" cy="630678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B68C7D8-C0D1-4FE0-A663-387F0401D80C}"/>
              </a:ext>
            </a:extLst>
          </p:cNvPr>
          <p:cNvSpPr txBox="1"/>
          <p:nvPr/>
        </p:nvSpPr>
        <p:spPr>
          <a:xfrm>
            <a:off x="3079651" y="9084023"/>
            <a:ext cx="1811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Lorem ipsum dolor sit am et, con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sectetur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adipi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sicing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 </a:t>
            </a:r>
            <a:r>
              <a:rPr lang="en-US" sz="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elit</a:t>
            </a:r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</a:rPr>
              <a:t>, sed Lorem</a:t>
            </a:r>
            <a:endParaRPr lang="en-US" sz="500" b="1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</a:endParaRPr>
          </a:p>
        </p:txBody>
      </p:sp>
      <p:pic>
        <p:nvPicPr>
          <p:cNvPr id="56" name="Graphic 55" descr="Mountain scene">
            <a:extLst>
              <a:ext uri="{FF2B5EF4-FFF2-40B4-BE49-F238E27FC236}">
                <a16:creationId xmlns:a16="http://schemas.microsoft.com/office/drawing/2014/main" id="{1F5C9887-D4C1-49C4-8E62-567B5A38AE6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441382" y="8998670"/>
            <a:ext cx="451291" cy="451291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CB7FAA9D-A048-416C-B69B-C541E198F172}"/>
              </a:ext>
            </a:extLst>
          </p:cNvPr>
          <p:cNvSpPr txBox="1"/>
          <p:nvPr/>
        </p:nvSpPr>
        <p:spPr>
          <a:xfrm>
            <a:off x="3068361" y="8867865"/>
            <a:ext cx="29060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gradFill>
                  <a:gsLst>
                    <a:gs pos="0">
                      <a:srgbClr val="6CAEAD"/>
                    </a:gs>
                    <a:gs pos="100000">
                      <a:srgbClr val="44ABEA"/>
                    </a:gs>
                  </a:gsLst>
                  <a:lin ang="2700000" scaled="0"/>
                </a:gradFill>
                <a:latin typeface="Montserrat" panose="00000500000000000000" pitchFamily="50" charset="0"/>
              </a:rPr>
              <a:t>Lorem Ipsum Dolor</a:t>
            </a:r>
            <a:endParaRPr lang="en-US" sz="800" b="1" dirty="0">
              <a:gradFill>
                <a:gsLst>
                  <a:gs pos="0">
                    <a:srgbClr val="6CAEAD"/>
                  </a:gs>
                  <a:gs pos="100000">
                    <a:srgbClr val="44ABEA"/>
                  </a:gs>
                </a:gsLst>
                <a:lin ang="2700000" scaled="0"/>
              </a:gradFill>
              <a:latin typeface="Montserrat" panose="00000500000000000000" pitchFamily="50" charset="0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F5BBDBC4-A4E8-443F-B491-852E11942F87}"/>
              </a:ext>
            </a:extLst>
          </p:cNvPr>
          <p:cNvSpPr/>
          <p:nvPr/>
        </p:nvSpPr>
        <p:spPr>
          <a:xfrm>
            <a:off x="2351688" y="8908976"/>
            <a:ext cx="630678" cy="630678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659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495</TotalTime>
  <Words>151</Words>
  <Application>Microsoft Office PowerPoint</Application>
  <PresentationFormat>A4 Paper (210x297 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Montserrat ExtraBold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rahardi From Creative Studios Pro</dc:creator>
  <cp:lastModifiedBy>My Device is Awesome</cp:lastModifiedBy>
  <cp:revision>68</cp:revision>
  <dcterms:created xsi:type="dcterms:W3CDTF">2022-02-11T02:02:35Z</dcterms:created>
  <dcterms:modified xsi:type="dcterms:W3CDTF">2022-02-15T03:44:19Z</dcterms:modified>
</cp:coreProperties>
</file>