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69" r:id="rId3"/>
    <p:sldId id="370" r:id="rId4"/>
    <p:sldId id="371" r:id="rId5"/>
    <p:sldId id="372" r:id="rId6"/>
    <p:sldId id="373" r:id="rId7"/>
    <p:sldId id="374" r:id="rId8"/>
    <p:sldId id="375" r:id="rId9"/>
    <p:sldId id="376" r:id="rId10"/>
    <p:sldId id="377" r:id="rId11"/>
    <p:sldId id="378" r:id="rId12"/>
    <p:sldId id="379" r:id="rId13"/>
    <p:sldId id="380" r:id="rId14"/>
    <p:sldId id="381" r:id="rId15"/>
    <p:sldId id="382" r:id="rId16"/>
    <p:sldId id="383" r:id="rId17"/>
    <p:sldId id="384" r:id="rId18"/>
    <p:sldId id="385" r:id="rId19"/>
    <p:sldId id="386" r:id="rId20"/>
    <p:sldId id="387" r:id="rId21"/>
    <p:sldId id="388" r:id="rId22"/>
    <p:sldId id="389" r:id="rId23"/>
    <p:sldId id="390" r:id="rId24"/>
    <p:sldId id="39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525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936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150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466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039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27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72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12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685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144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228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77354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60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형제에게는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너희 자매에게는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루하마라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내가 그 수치를 그 사랑하는 자의 눈 앞에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드러내리니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내 손에서 건져낼 사람이 없으리라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그의 모든 희락과 절기와 월삭과 안식일과 모든 명절을 폐하겠고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전에 이르기를 이것은 나를 사랑하는 자들이 내게 준 값이라 하던 그 포도나무와 무화과나무를 거칠게 하여 수풀이 되게 하며 들짐승들에게 먹게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귀고리와 패물로 장식하고 그가 사랑하는 자를 따라가서 나를 잊어버리고 향을 살라 바알들을 섬긴 시일대로 내가 그에게 벌을 주리라 여호와의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보라 내가 그를 타일러 거친 들로 데리고 가서 말로 위로하고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거기서 비로소 그의 포도원을 그에게 주고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아골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골짜기로 소망의 문을 삼아 주리니 그가 거기서 응대하기를 어렸을 때와 애굽 땅에서 올라오던 날과 같이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네가 나를 내 남편이라 일컫고 다시는 내 바알이라 일컫지 아니하리라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바알들의 이름을 그의 입에서 제거하여 다시는 그의 이름을 기억하여 부르는 일이 없게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날에는 내가 그들을 위하여 들짐승과 공중의 새와 땅의 곤충과 더불어 언약을 맺으며 또 이 땅에서 활과 칼을 꺾어 전쟁을 없이하고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평안히 눕게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장가 들어 영원히 살되 공의와 정의와 은총과 긍휼히 여김으로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장가 들며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어머니와 논쟁하고 논쟁하라 그는 내 아내가 아니요 나는 그의 남편이 아니라 그가 그의 얼굴에서 음란을 제하게 하고 그 유방 사이에서 음행을 제하게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진실함으로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장가 들리니 네가 여호와를 알리라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 내가 응답하리라 나는 하늘에 응답하고 하늘은 땅에 응답하고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땅은 곡식과 포도주와 기름에 응답하고 또 이것들은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응답하리라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나를 위하여 그를 이 땅에 심고 긍휼히 여김을 받지 못하였던 자를 긍휼히 여기며 내 백성 아니었던 자에게 향하여 이르기를 너는 내 백성이라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이르기를 주는 내 하나님이시라 하리라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그렇지 아니하면 내가 그를 벌거벗겨서 그 나던 날과 같게 할 것이요 그로 광야 같이 되게 하며 마른 땅 같이 되게 하여 목말라 죽게 할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그의 자녀를 긍휼히 여기지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그들이 음란한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자식들임이니라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어머니는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음행하였고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임신했던 자는 부끄러운 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그가 이르기를 나는 나를 사랑하는 자들을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내 떡과 내 물과 내 양털과 내 삼과 내 기름과 내 술들을 내게 준다 하였음이라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가시로 그 길을 막으며 담을 쌓아 그로 그 길을 찾지 못하게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 사랑하는 자를 따라갈지라도 미치지 못하며 그들을 찾을지라도 만나지 못할 것이라 그제야 그가 이르기를 내가 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남편에게로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때의 내 형편이 지금보다 나았음이라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곡식과 새 포도주와 기름은 내가 그에게 준 것이요 그들이 바알을 위하여 쓴 은과 금도 내가 그에게 더하여 준 것이거늘 그가 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내 곡식을 그것이 익을 계절에 도로 찾으며 내가 내 새 포도주를 그것이 맛 들 시기에 도로 찾으며 또 그들의 벌거벗은 몸을 가릴 내 양털과 내 삼을 빼앗으리라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호세아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489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2024-10-02T11:15:08Z</dcterms:modified>
</cp:coreProperties>
</file>