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embedTrueTypeFonts="1" saveSubsetFonts="1">
  <p:sldMasterIdLst>
    <p:sldMasterId id="2147483696" r:id="rId1"/>
  </p:sldMasterIdLst>
  <p:sldIdLst>
    <p:sldId id="262" r:id="rId2"/>
    <p:sldId id="263" r:id="rId3"/>
  </p:sldIdLst>
  <p:sldSz cx="7559675" cy="10691813"/>
  <p:notesSz cx="6858000" cy="9144000"/>
  <p:embeddedFontLst>
    <p:embeddedFont>
      <p:font typeface="Corbel" panose="020B0503020204020204" pitchFamily="34" charset="0"/>
      <p:regular r:id="rId4"/>
      <p:bold r:id="rId5"/>
      <p:italic r:id="rId6"/>
      <p:boldItalic r:id="rId7"/>
    </p:embeddedFont>
    <p:embeddedFont>
      <p:font typeface="Dubai" panose="020B0503030403030204" pitchFamily="34" charset="-78"/>
      <p:regular r:id="rId8"/>
      <p:bold r:id="rId9"/>
    </p:embeddedFont>
    <p:embeddedFont>
      <p:font typeface="JF Flat" panose="02000500000000000000" pitchFamily="2" charset="-78"/>
      <p:regular r:id="rId10"/>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مقطع بدون عنوان" id="{89CD8458-B7E6-41F8-9A9A-ECD6574CC91A}">
          <p14:sldIdLst>
            <p14:sldId id="262"/>
            <p14:sldId id="26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53E81"/>
    <a:srgbClr val="131E47"/>
    <a:srgbClr val="272B5E"/>
    <a:srgbClr val="5A4C9A"/>
    <a:srgbClr val="EB3B5A"/>
    <a:srgbClr val="FA8231"/>
    <a:srgbClr val="3867D6"/>
    <a:srgbClr val="2D98DA"/>
    <a:srgbClr val="A5B1C2"/>
    <a:srgbClr val="8854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5074" autoAdjust="0"/>
    <p:restoredTop sz="94660"/>
  </p:normalViewPr>
  <p:slideViewPr>
    <p:cSldViewPr snapToGrid="0">
      <p:cViewPr varScale="1">
        <p:scale>
          <a:sx n="47" d="100"/>
          <a:sy n="47" d="100"/>
        </p:scale>
        <p:origin x="2712"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font" Target="fonts/font4.fntdata"/><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presProps" Target="presProps.xml"/><Relationship Id="rId5" Type="http://schemas.openxmlformats.org/officeDocument/2006/relationships/font" Target="fonts/font2.fntdata"/><Relationship Id="rId10" Type="http://schemas.openxmlformats.org/officeDocument/2006/relationships/font" Target="fonts/font7.fntdata"/><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151193" y="285113"/>
            <a:ext cx="7257288" cy="10121583"/>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8246" y="1375649"/>
            <a:ext cx="6180034" cy="4561840"/>
          </a:xfrm>
        </p:spPr>
        <p:txBody>
          <a:bodyPr anchor="b">
            <a:normAutofit/>
          </a:bodyPr>
          <a:lstStyle>
            <a:lvl1pPr algn="ctr">
              <a:lnSpc>
                <a:spcPct val="85000"/>
              </a:lnSpc>
              <a:defRPr sz="4960" b="1" cap="all" baseline="0">
                <a:solidFill>
                  <a:srgbClr val="FFFFFF"/>
                </a:solidFill>
              </a:defRPr>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1059998" y="6032869"/>
            <a:ext cx="5436530" cy="2164188"/>
          </a:xfrm>
        </p:spPr>
        <p:txBody>
          <a:bodyPr>
            <a:normAutofit/>
          </a:bodyPr>
          <a:lstStyle>
            <a:lvl1pPr marL="0" indent="0" algn="ctr">
              <a:spcBef>
                <a:spcPts val="827"/>
              </a:spcBef>
              <a:buNone/>
              <a:defRPr sz="1488">
                <a:solidFill>
                  <a:srgbClr val="FFFFFF"/>
                </a:solidFill>
              </a:defRPr>
            </a:lvl1pPr>
            <a:lvl2pPr marL="283475" indent="0" algn="ctr">
              <a:buNone/>
              <a:defRPr sz="1488"/>
            </a:lvl2pPr>
            <a:lvl3pPr marL="566951" indent="0" algn="ctr">
              <a:buNone/>
              <a:defRPr sz="1488"/>
            </a:lvl3pPr>
            <a:lvl4pPr marL="850426" indent="0" algn="ctr">
              <a:buNone/>
              <a:defRPr sz="1240"/>
            </a:lvl4pPr>
            <a:lvl5pPr marL="1133902" indent="0" algn="ctr">
              <a:buNone/>
              <a:defRPr sz="1240"/>
            </a:lvl5pPr>
            <a:lvl6pPr marL="1417377" indent="0" algn="ctr">
              <a:buNone/>
              <a:defRPr sz="1240"/>
            </a:lvl6pPr>
            <a:lvl7pPr marL="1700853" indent="0" algn="ctr">
              <a:buNone/>
              <a:defRPr sz="1240"/>
            </a:lvl7pPr>
            <a:lvl8pPr marL="1984328" indent="0" algn="ctr">
              <a:buNone/>
              <a:defRPr sz="1240"/>
            </a:lvl8pPr>
            <a:lvl9pPr marL="2267803" indent="0" algn="ctr">
              <a:buNone/>
              <a:defRPr sz="1240"/>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B61BEF0D-F0BB-DE4B-95CE-6DB70DBA9567}" type="datetimeFigureOut">
              <a:rPr lang="en-US" smtClean="0"/>
              <a:pPr/>
              <a:t>10/25/2019</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57F1E4F-1CFF-5643-939E-217C01CDF565}" type="slidenum">
              <a:rPr lang="en-US" smtClean="0"/>
              <a:pPr/>
              <a:t>‹#›</a:t>
            </a:fld>
            <a:endParaRPr lang="en-US" dirty="0"/>
          </a:p>
        </p:txBody>
      </p:sp>
      <p:cxnSp>
        <p:nvCxnSpPr>
          <p:cNvPr id="8" name="Straight Connector 7"/>
          <p:cNvCxnSpPr/>
          <p:nvPr/>
        </p:nvCxnSpPr>
        <p:spPr>
          <a:xfrm>
            <a:off x="1226873" y="5821098"/>
            <a:ext cx="510278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6853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70DDF080-5E8C-48AD-84E5-6C08B304C14E}" type="datetimeFigureOut">
              <a:rPr lang="en-US" smtClean="0"/>
              <a:t>10/25/2019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33891-D5E7-4C7B-BF1D-E855E53CB5A8}" type="slidenum">
              <a:rPr lang="en-US" smtClean="0"/>
              <a:t>‹#›</a:t>
            </a:fld>
            <a:endParaRPr lang="en-US" dirty="0"/>
          </a:p>
        </p:txBody>
      </p:sp>
    </p:spTree>
    <p:extLst>
      <p:ext uri="{BB962C8B-B14F-4D97-AF65-F5344CB8AC3E}">
        <p14:creationId xmlns:p14="http://schemas.microsoft.com/office/powerpoint/2010/main" val="38681551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1187979"/>
            <a:ext cx="1441063" cy="8434652"/>
          </a:xfrm>
        </p:spPr>
        <p:txBody>
          <a:bodyPr vert="eaVert"/>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708720" y="1187979"/>
            <a:ext cx="4606677" cy="8434652"/>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224652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سيرة ذاتية">
    <p:spTree>
      <p:nvGrpSpPr>
        <p:cNvPr id="1" name=""/>
        <p:cNvGrpSpPr/>
        <p:nvPr/>
      </p:nvGrpSpPr>
      <p:grpSpPr>
        <a:xfrm>
          <a:off x="0" y="0"/>
          <a:ext cx="0" cy="0"/>
          <a:chOff x="0" y="0"/>
          <a:chExt cx="0" cy="0"/>
        </a:xfrm>
      </p:grpSpPr>
      <p:grpSp>
        <p:nvGrpSpPr>
          <p:cNvPr id="9" name="مجموعة 8">
            <a:extLst>
              <a:ext uri="{FF2B5EF4-FFF2-40B4-BE49-F238E27FC236}">
                <a16:creationId xmlns:a16="http://schemas.microsoft.com/office/drawing/2014/main" id="{3D2B81FB-CAF8-4C03-9F64-3C96BFA62D8C}"/>
              </a:ext>
            </a:extLst>
          </p:cNvPr>
          <p:cNvGrpSpPr/>
          <p:nvPr userDrawn="1"/>
        </p:nvGrpSpPr>
        <p:grpSpPr>
          <a:xfrm flipH="1">
            <a:off x="-116114" y="0"/>
            <a:ext cx="7675788" cy="3259606"/>
            <a:chOff x="-104125" y="-107934"/>
            <a:chExt cx="7889319" cy="3367540"/>
          </a:xfrm>
        </p:grpSpPr>
        <p:sp>
          <p:nvSpPr>
            <p:cNvPr id="12" name="شكل حر: شكل 11">
              <a:extLst>
                <a:ext uri="{FF2B5EF4-FFF2-40B4-BE49-F238E27FC236}">
                  <a16:creationId xmlns:a16="http://schemas.microsoft.com/office/drawing/2014/main" id="{871E70C2-B1BB-47AA-A583-18D2F2F39D03}"/>
                </a:ext>
              </a:extLst>
            </p:cNvPr>
            <p:cNvSpPr/>
            <p:nvPr/>
          </p:nvSpPr>
          <p:spPr>
            <a:xfrm>
              <a:off x="4010926" y="-107934"/>
              <a:ext cx="3654925" cy="3367540"/>
            </a:xfrm>
            <a:custGeom>
              <a:avLst/>
              <a:gdLst>
                <a:gd name="connsiteX0" fmla="*/ 0 w 3611344"/>
                <a:gd name="connsiteY0" fmla="*/ 3367540 h 3367540"/>
                <a:gd name="connsiteX1" fmla="*/ 3611344 w 3611344"/>
                <a:gd name="connsiteY1" fmla="*/ 3367540 h 3367540"/>
                <a:gd name="connsiteX2" fmla="*/ 3611344 w 3611344"/>
                <a:gd name="connsiteY2" fmla="*/ 0 h 3367540"/>
                <a:gd name="connsiteX3" fmla="*/ 2619622 w 3611344"/>
                <a:gd name="connsiteY3" fmla="*/ 0 h 3367540"/>
                <a:gd name="connsiteX4" fmla="*/ 0 w 3611344"/>
                <a:gd name="connsiteY4" fmla="*/ 3367540 h 3367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11344" h="3367540">
                  <a:moveTo>
                    <a:pt x="0" y="3367540"/>
                  </a:moveTo>
                  <a:lnTo>
                    <a:pt x="3611344" y="3367540"/>
                  </a:lnTo>
                  <a:lnTo>
                    <a:pt x="3611344" y="0"/>
                  </a:lnTo>
                  <a:lnTo>
                    <a:pt x="2619622" y="0"/>
                  </a:lnTo>
                  <a:cubicBezTo>
                    <a:pt x="2401214" y="921883"/>
                    <a:pt x="1777736" y="2356770"/>
                    <a:pt x="0" y="3367540"/>
                  </a:cubicBezTo>
                  <a:close/>
                </a:path>
              </a:pathLst>
            </a:custGeom>
            <a:gradFill flip="none" rotWithShape="1">
              <a:gsLst>
                <a:gs pos="0">
                  <a:srgbClr val="131E47"/>
                </a:gs>
                <a:gs pos="71000">
                  <a:srgbClr val="453E81"/>
                </a:gs>
              </a:gsLst>
              <a:lin ang="21594000" scaled="0"/>
              <a:tileRect/>
            </a:gradFill>
            <a:ln w="12695" cap="flat">
              <a:noFill/>
              <a:prstDash val="solid"/>
              <a:miter/>
            </a:ln>
          </p:spPr>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endParaRPr lang="ar-SA" dirty="0"/>
            </a:p>
          </p:txBody>
        </p:sp>
        <p:sp>
          <p:nvSpPr>
            <p:cNvPr id="10" name="شكل حر: شكل 9">
              <a:extLst>
                <a:ext uri="{FF2B5EF4-FFF2-40B4-BE49-F238E27FC236}">
                  <a16:creationId xmlns:a16="http://schemas.microsoft.com/office/drawing/2014/main" id="{4B5820BC-0D27-4BBE-AD88-69AED6230F8C}"/>
                </a:ext>
              </a:extLst>
            </p:cNvPr>
            <p:cNvSpPr/>
            <p:nvPr/>
          </p:nvSpPr>
          <p:spPr>
            <a:xfrm>
              <a:off x="-104125" y="-107934"/>
              <a:ext cx="7889319" cy="3367540"/>
            </a:xfrm>
            <a:custGeom>
              <a:avLst/>
              <a:gdLst>
                <a:gd name="connsiteX0" fmla="*/ 6778035 w 7766168"/>
                <a:gd name="connsiteY0" fmla="*/ 0 h 3367540"/>
                <a:gd name="connsiteX1" fmla="*/ 6781283 w 7766168"/>
                <a:gd name="connsiteY1" fmla="*/ 0 h 3367540"/>
                <a:gd name="connsiteX2" fmla="*/ 6735550 w 7766168"/>
                <a:gd name="connsiteY2" fmla="*/ 178058 h 3367540"/>
                <a:gd name="connsiteX3" fmla="*/ 4161809 w 7766168"/>
                <a:gd name="connsiteY3" fmla="*/ 3366962 h 3367540"/>
                <a:gd name="connsiteX4" fmla="*/ 7766168 w 7766168"/>
                <a:gd name="connsiteY4" fmla="*/ 3366962 h 3367540"/>
                <a:gd name="connsiteX5" fmla="*/ 7766168 w 7766168"/>
                <a:gd name="connsiteY5" fmla="*/ 3367540 h 3367540"/>
                <a:gd name="connsiteX6" fmla="*/ 4158413 w 7766168"/>
                <a:gd name="connsiteY6" fmla="*/ 3367540 h 3367540"/>
                <a:gd name="connsiteX7" fmla="*/ 6778035 w 7766168"/>
                <a:gd name="connsiteY7" fmla="*/ 0 h 3367540"/>
                <a:gd name="connsiteX8" fmla="*/ 0 w 7766168"/>
                <a:gd name="connsiteY8" fmla="*/ 0 h 3367540"/>
                <a:gd name="connsiteX9" fmla="*/ 5331719 w 7766168"/>
                <a:gd name="connsiteY9" fmla="*/ 0 h 3367540"/>
                <a:gd name="connsiteX10" fmla="*/ 2568609 w 7766168"/>
                <a:gd name="connsiteY10" fmla="*/ 3367540 h 3367540"/>
                <a:gd name="connsiteX11" fmla="*/ 0 w 7766168"/>
                <a:gd name="connsiteY11" fmla="*/ 3367540 h 3367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766168" h="3367540">
                  <a:moveTo>
                    <a:pt x="6778035" y="0"/>
                  </a:moveTo>
                  <a:lnTo>
                    <a:pt x="6781283" y="0"/>
                  </a:lnTo>
                  <a:lnTo>
                    <a:pt x="6735550" y="178058"/>
                  </a:lnTo>
                  <a:cubicBezTo>
                    <a:pt x="6480580" y="1099009"/>
                    <a:pt x="5828437" y="2419365"/>
                    <a:pt x="4161809" y="3366962"/>
                  </a:cubicBezTo>
                  <a:lnTo>
                    <a:pt x="7766168" y="3366962"/>
                  </a:lnTo>
                  <a:lnTo>
                    <a:pt x="7766168" y="3367540"/>
                  </a:lnTo>
                  <a:lnTo>
                    <a:pt x="4158413" y="3367540"/>
                  </a:lnTo>
                  <a:cubicBezTo>
                    <a:pt x="5936149" y="2356770"/>
                    <a:pt x="6559627" y="921883"/>
                    <a:pt x="6778035" y="0"/>
                  </a:cubicBezTo>
                  <a:close/>
                  <a:moveTo>
                    <a:pt x="0" y="0"/>
                  </a:moveTo>
                  <a:lnTo>
                    <a:pt x="5331719" y="0"/>
                  </a:lnTo>
                  <a:cubicBezTo>
                    <a:pt x="4275236" y="587923"/>
                    <a:pt x="3148913" y="1607581"/>
                    <a:pt x="2568609" y="3367540"/>
                  </a:cubicBezTo>
                  <a:lnTo>
                    <a:pt x="0" y="3367540"/>
                  </a:lnTo>
                  <a:close/>
                </a:path>
              </a:pathLst>
            </a:custGeom>
            <a:gradFill flip="none" rotWithShape="1">
              <a:gsLst>
                <a:gs pos="27000">
                  <a:srgbClr val="212757"/>
                </a:gs>
                <a:gs pos="0">
                  <a:srgbClr val="131E47"/>
                </a:gs>
                <a:gs pos="64000">
                  <a:srgbClr val="453E81"/>
                </a:gs>
              </a:gsLst>
              <a:lin ang="600000" scaled="0"/>
              <a:tileRect/>
            </a:gradFill>
            <a:ln w="12695" cap="flat">
              <a:noFill/>
              <a:prstDash val="solid"/>
              <a:miter/>
            </a:ln>
          </p:spPr>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endParaRPr lang="ar-SA" dirty="0"/>
            </a:p>
          </p:txBody>
        </p:sp>
        <p:sp>
          <p:nvSpPr>
            <p:cNvPr id="11" name="شكل حر: شكل 10">
              <a:extLst>
                <a:ext uri="{FF2B5EF4-FFF2-40B4-BE49-F238E27FC236}">
                  <a16:creationId xmlns:a16="http://schemas.microsoft.com/office/drawing/2014/main" id="{8DFD7D6B-9692-4A9D-A9D2-CBFDF918C1F2}"/>
                </a:ext>
              </a:extLst>
            </p:cNvPr>
            <p:cNvSpPr/>
            <p:nvPr/>
          </p:nvSpPr>
          <p:spPr>
            <a:xfrm>
              <a:off x="2458157" y="-107934"/>
              <a:ext cx="5207695" cy="3367540"/>
            </a:xfrm>
            <a:custGeom>
              <a:avLst/>
              <a:gdLst>
                <a:gd name="connsiteX0" fmla="*/ 5201148 w 5201149"/>
                <a:gd name="connsiteY0" fmla="*/ 0 h 3367540"/>
                <a:gd name="connsiteX1" fmla="*/ 5201149 w 5201149"/>
                <a:gd name="connsiteY1" fmla="*/ 0 h 3367540"/>
                <a:gd name="connsiteX2" fmla="*/ 5201149 w 5201149"/>
                <a:gd name="connsiteY2" fmla="*/ 3367540 h 3367540"/>
                <a:gd name="connsiteX3" fmla="*/ 5201148 w 5201149"/>
                <a:gd name="connsiteY3" fmla="*/ 3367540 h 3367540"/>
                <a:gd name="connsiteX4" fmla="*/ 2763110 w 5201149"/>
                <a:gd name="connsiteY4" fmla="*/ 0 h 3367540"/>
                <a:gd name="connsiteX5" fmla="*/ 4209426 w 5201149"/>
                <a:gd name="connsiteY5" fmla="*/ 0 h 3367540"/>
                <a:gd name="connsiteX6" fmla="*/ 1589804 w 5201149"/>
                <a:gd name="connsiteY6" fmla="*/ 3367540 h 3367540"/>
                <a:gd name="connsiteX7" fmla="*/ 0 w 5201149"/>
                <a:gd name="connsiteY7" fmla="*/ 3367540 h 3367540"/>
                <a:gd name="connsiteX8" fmla="*/ 2763110 w 5201149"/>
                <a:gd name="connsiteY8" fmla="*/ 0 h 3367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01149" h="3367540">
                  <a:moveTo>
                    <a:pt x="5201148" y="0"/>
                  </a:moveTo>
                  <a:lnTo>
                    <a:pt x="5201149" y="0"/>
                  </a:lnTo>
                  <a:lnTo>
                    <a:pt x="5201149" y="3367540"/>
                  </a:lnTo>
                  <a:lnTo>
                    <a:pt x="5201148" y="3367540"/>
                  </a:lnTo>
                  <a:close/>
                  <a:moveTo>
                    <a:pt x="2763110" y="0"/>
                  </a:moveTo>
                  <a:lnTo>
                    <a:pt x="4209426" y="0"/>
                  </a:lnTo>
                  <a:cubicBezTo>
                    <a:pt x="3991018" y="921883"/>
                    <a:pt x="3367540" y="2356770"/>
                    <a:pt x="1589804" y="3367540"/>
                  </a:cubicBezTo>
                  <a:lnTo>
                    <a:pt x="0" y="3367540"/>
                  </a:lnTo>
                  <a:cubicBezTo>
                    <a:pt x="580304" y="1607581"/>
                    <a:pt x="1706627" y="587923"/>
                    <a:pt x="2763110" y="0"/>
                  </a:cubicBezTo>
                  <a:close/>
                </a:path>
              </a:pathLst>
            </a:custGeom>
            <a:gradFill flip="none" rotWithShape="1">
              <a:gsLst>
                <a:gs pos="5000">
                  <a:srgbClr val="131E47"/>
                </a:gs>
                <a:gs pos="67000">
                  <a:srgbClr val="453E81"/>
                </a:gs>
              </a:gsLst>
              <a:lin ang="600000" scaled="0"/>
              <a:tileRect/>
            </a:gradFill>
            <a:ln w="12695" cap="flat">
              <a:noFill/>
              <a:prstDash val="solid"/>
              <a:miter/>
            </a:ln>
          </p:spPr>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endParaRPr lang="ar-SA"/>
            </a:p>
          </p:txBody>
        </p:sp>
      </p:grpSp>
      <p:sp>
        <p:nvSpPr>
          <p:cNvPr id="15" name="عنصر نائب للصورة 14">
            <a:extLst>
              <a:ext uri="{FF2B5EF4-FFF2-40B4-BE49-F238E27FC236}">
                <a16:creationId xmlns:a16="http://schemas.microsoft.com/office/drawing/2014/main" id="{0C8B65A2-60B4-405B-ACBD-EA0D58CCC408}"/>
              </a:ext>
            </a:extLst>
          </p:cNvPr>
          <p:cNvSpPr>
            <a:spLocks noGrp="1"/>
          </p:cNvSpPr>
          <p:nvPr>
            <p:ph type="pic" sz="quarter" idx="10" hasCustomPrompt="1"/>
          </p:nvPr>
        </p:nvSpPr>
        <p:spPr>
          <a:xfrm>
            <a:off x="4978333" y="390754"/>
            <a:ext cx="2180390" cy="2180390"/>
          </a:xfrm>
          <a:custGeom>
            <a:avLst/>
            <a:gdLst>
              <a:gd name="connsiteX0" fmla="*/ 1090195 w 2180390"/>
              <a:gd name="connsiteY0" fmla="*/ 0 h 2180390"/>
              <a:gd name="connsiteX1" fmla="*/ 2180390 w 2180390"/>
              <a:gd name="connsiteY1" fmla="*/ 1090195 h 2180390"/>
              <a:gd name="connsiteX2" fmla="*/ 1090195 w 2180390"/>
              <a:gd name="connsiteY2" fmla="*/ 2180390 h 2180390"/>
              <a:gd name="connsiteX3" fmla="*/ 0 w 2180390"/>
              <a:gd name="connsiteY3" fmla="*/ 1090195 h 2180390"/>
              <a:gd name="connsiteX4" fmla="*/ 1090195 w 2180390"/>
              <a:gd name="connsiteY4" fmla="*/ 0 h 21803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0390" h="2180390">
                <a:moveTo>
                  <a:pt x="1090195" y="0"/>
                </a:moveTo>
                <a:cubicBezTo>
                  <a:pt x="1692293" y="0"/>
                  <a:pt x="2180390" y="488097"/>
                  <a:pt x="2180390" y="1090195"/>
                </a:cubicBezTo>
                <a:cubicBezTo>
                  <a:pt x="2180390" y="1692293"/>
                  <a:pt x="1692293" y="2180390"/>
                  <a:pt x="1090195" y="2180390"/>
                </a:cubicBezTo>
                <a:cubicBezTo>
                  <a:pt x="488097" y="2180390"/>
                  <a:pt x="0" y="1692293"/>
                  <a:pt x="0" y="1090195"/>
                </a:cubicBezTo>
                <a:cubicBezTo>
                  <a:pt x="0" y="488097"/>
                  <a:pt x="488097" y="0"/>
                  <a:pt x="1090195" y="0"/>
                </a:cubicBezTo>
                <a:close/>
              </a:path>
            </a:pathLst>
          </a:custGeom>
          <a:pattFill prst="lgCheck">
            <a:fgClr>
              <a:srgbClr val="D3D3D3"/>
            </a:fgClr>
            <a:bgClr>
              <a:schemeClr val="bg1"/>
            </a:bgClr>
          </a:patt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lvl1pPr>
              <a:defRPr lang="ar-SA" sz="1800" dirty="0">
                <a:solidFill>
                  <a:schemeClr val="lt1"/>
                </a:solidFill>
                <a:latin typeface="Dubai" panose="020B0503030403030204" pitchFamily="34" charset="-78"/>
                <a:cs typeface="Dubai" panose="020B0503030403030204" pitchFamily="34" charset="-78"/>
              </a:defRPr>
            </a:lvl1pPr>
          </a:lstStyle>
          <a:p>
            <a:pPr marL="0" lvl="0" algn="ctr" defTabSz="457200" rtl="0"/>
            <a:r>
              <a:rPr lang="ar-SA" dirty="0"/>
              <a:t> </a:t>
            </a:r>
          </a:p>
        </p:txBody>
      </p:sp>
      <p:sp>
        <p:nvSpPr>
          <p:cNvPr id="13" name="شكل حر: شكل 12">
            <a:extLst>
              <a:ext uri="{FF2B5EF4-FFF2-40B4-BE49-F238E27FC236}">
                <a16:creationId xmlns:a16="http://schemas.microsoft.com/office/drawing/2014/main" id="{34604EDB-DE6A-4516-9284-D7589CF4214D}"/>
              </a:ext>
            </a:extLst>
          </p:cNvPr>
          <p:cNvSpPr/>
          <p:nvPr userDrawn="1"/>
        </p:nvSpPr>
        <p:spPr>
          <a:xfrm flipH="1">
            <a:off x="0" y="9666259"/>
            <a:ext cx="2015218" cy="1025553"/>
          </a:xfrm>
          <a:custGeom>
            <a:avLst/>
            <a:gdLst>
              <a:gd name="connsiteX0" fmla="*/ 0 w 2352961"/>
              <a:gd name="connsiteY0" fmla="*/ 1197433 h 1197432"/>
              <a:gd name="connsiteX1" fmla="*/ 2352961 w 2352961"/>
              <a:gd name="connsiteY1" fmla="*/ 1197433 h 1197432"/>
              <a:gd name="connsiteX2" fmla="*/ 2352961 w 2352961"/>
              <a:gd name="connsiteY2" fmla="*/ 0 h 1197432"/>
              <a:gd name="connsiteX3" fmla="*/ 0 w 2352961"/>
              <a:gd name="connsiteY3" fmla="*/ 1197433 h 1197432"/>
            </a:gdLst>
            <a:ahLst/>
            <a:cxnLst>
              <a:cxn ang="0">
                <a:pos x="connsiteX0" y="connsiteY0"/>
              </a:cxn>
              <a:cxn ang="0">
                <a:pos x="connsiteX1" y="connsiteY1"/>
              </a:cxn>
              <a:cxn ang="0">
                <a:pos x="connsiteX2" y="connsiteY2"/>
              </a:cxn>
              <a:cxn ang="0">
                <a:pos x="connsiteX3" y="connsiteY3"/>
              </a:cxn>
            </a:cxnLst>
            <a:rect l="l" t="t" r="r" b="b"/>
            <a:pathLst>
              <a:path w="2352961" h="1197432">
                <a:moveTo>
                  <a:pt x="0" y="1197433"/>
                </a:moveTo>
                <a:lnTo>
                  <a:pt x="2352961" y="1197433"/>
                </a:lnTo>
                <a:lnTo>
                  <a:pt x="2352961" y="0"/>
                </a:lnTo>
                <a:cubicBezTo>
                  <a:pt x="2020270" y="495227"/>
                  <a:pt x="1337112" y="966327"/>
                  <a:pt x="0" y="1197433"/>
                </a:cubicBezTo>
                <a:close/>
              </a:path>
            </a:pathLst>
          </a:custGeom>
          <a:gradFill flip="none" rotWithShape="1">
            <a:gsLst>
              <a:gs pos="4000">
                <a:srgbClr val="131E47"/>
              </a:gs>
              <a:gs pos="100000">
                <a:srgbClr val="453E81"/>
              </a:gs>
            </a:gsLst>
            <a:lin ang="18900000" scaled="1"/>
            <a:tileRect/>
          </a:gradFill>
          <a:ln w="12695" cap="flat">
            <a:noFill/>
            <a:prstDash val="solid"/>
            <a:miter/>
          </a:ln>
        </p:spPr>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lvl="0"/>
            <a:endParaRPr lang="ar-SA"/>
          </a:p>
        </p:txBody>
      </p:sp>
    </p:spTree>
    <p:extLst>
      <p:ext uri="{BB962C8B-B14F-4D97-AF65-F5344CB8AC3E}">
        <p14:creationId xmlns:p14="http://schemas.microsoft.com/office/powerpoint/2010/main" val="11979447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للمزيد من السير الذاتية">
    <p:spTree>
      <p:nvGrpSpPr>
        <p:cNvPr id="1" name=""/>
        <p:cNvGrpSpPr/>
        <p:nvPr/>
      </p:nvGrpSpPr>
      <p:grpSpPr>
        <a:xfrm>
          <a:off x="0" y="0"/>
          <a:ext cx="0" cy="0"/>
          <a:chOff x="0" y="0"/>
          <a:chExt cx="0" cy="0"/>
        </a:xfrm>
      </p:grpSpPr>
      <p:grpSp>
        <p:nvGrpSpPr>
          <p:cNvPr id="3" name="مجموعة 2">
            <a:extLst>
              <a:ext uri="{FF2B5EF4-FFF2-40B4-BE49-F238E27FC236}">
                <a16:creationId xmlns:a16="http://schemas.microsoft.com/office/drawing/2014/main" id="{ECC0E554-A095-45BF-AD3A-226AAD636EE2}"/>
              </a:ext>
            </a:extLst>
          </p:cNvPr>
          <p:cNvGrpSpPr/>
          <p:nvPr userDrawn="1"/>
        </p:nvGrpSpPr>
        <p:grpSpPr>
          <a:xfrm>
            <a:off x="1573529" y="1591036"/>
            <a:ext cx="4412616" cy="7509739"/>
            <a:chOff x="5584409" y="1671535"/>
            <a:chExt cx="2282040" cy="3883756"/>
          </a:xfrm>
        </p:grpSpPr>
        <p:sp>
          <p:nvSpPr>
            <p:cNvPr id="4" name="شكل حر: شكل 3">
              <a:extLst>
                <a:ext uri="{FF2B5EF4-FFF2-40B4-BE49-F238E27FC236}">
                  <a16:creationId xmlns:a16="http://schemas.microsoft.com/office/drawing/2014/main" id="{67221898-ED42-4D72-ADA4-C05927F573D5}"/>
                </a:ext>
              </a:extLst>
            </p:cNvPr>
            <p:cNvSpPr/>
            <p:nvPr userDrawn="1"/>
          </p:nvSpPr>
          <p:spPr>
            <a:xfrm>
              <a:off x="5659367" y="1671535"/>
              <a:ext cx="2177950" cy="2064455"/>
            </a:xfrm>
            <a:custGeom>
              <a:avLst/>
              <a:gdLst/>
              <a:ahLst/>
              <a:cxnLst/>
              <a:rect l="l" t="t" r="r" b="b"/>
              <a:pathLst>
                <a:path w="2177950" h="2064455">
                  <a:moveTo>
                    <a:pt x="201931" y="2034341"/>
                  </a:moveTo>
                  <a:lnTo>
                    <a:pt x="219312" y="2034341"/>
                  </a:lnTo>
                  <a:cubicBezTo>
                    <a:pt x="222409" y="2034341"/>
                    <a:pt x="223958" y="2035947"/>
                    <a:pt x="223958" y="2039159"/>
                  </a:cubicBezTo>
                  <a:lnTo>
                    <a:pt x="223958" y="2059809"/>
                  </a:lnTo>
                  <a:cubicBezTo>
                    <a:pt x="223958" y="2062907"/>
                    <a:pt x="222409" y="2064455"/>
                    <a:pt x="219312" y="2064455"/>
                  </a:cubicBezTo>
                  <a:lnTo>
                    <a:pt x="201931" y="2064455"/>
                  </a:lnTo>
                  <a:cubicBezTo>
                    <a:pt x="198834" y="2064455"/>
                    <a:pt x="197285" y="2062907"/>
                    <a:pt x="197285" y="2059809"/>
                  </a:cubicBezTo>
                  <a:lnTo>
                    <a:pt x="197285" y="2039159"/>
                  </a:lnTo>
                  <a:cubicBezTo>
                    <a:pt x="197285" y="2035947"/>
                    <a:pt x="198834" y="2034341"/>
                    <a:pt x="201931" y="2034341"/>
                  </a:cubicBezTo>
                  <a:close/>
                  <a:moveTo>
                    <a:pt x="154953" y="2034341"/>
                  </a:moveTo>
                  <a:lnTo>
                    <a:pt x="172333" y="2034341"/>
                  </a:lnTo>
                  <a:cubicBezTo>
                    <a:pt x="175431" y="2034341"/>
                    <a:pt x="176979" y="2035947"/>
                    <a:pt x="176979" y="2039159"/>
                  </a:cubicBezTo>
                  <a:lnTo>
                    <a:pt x="176979" y="2059809"/>
                  </a:lnTo>
                  <a:cubicBezTo>
                    <a:pt x="176979" y="2062907"/>
                    <a:pt x="175431" y="2064455"/>
                    <a:pt x="172333" y="2064455"/>
                  </a:cubicBezTo>
                  <a:lnTo>
                    <a:pt x="154953" y="2064455"/>
                  </a:lnTo>
                  <a:cubicBezTo>
                    <a:pt x="151741" y="2064455"/>
                    <a:pt x="150135" y="2062907"/>
                    <a:pt x="150135" y="2059809"/>
                  </a:cubicBezTo>
                  <a:lnTo>
                    <a:pt x="150135" y="2039159"/>
                  </a:lnTo>
                  <a:cubicBezTo>
                    <a:pt x="150135" y="2035947"/>
                    <a:pt x="151741" y="2034341"/>
                    <a:pt x="154953" y="2034341"/>
                  </a:cubicBezTo>
                  <a:close/>
                  <a:moveTo>
                    <a:pt x="2041954" y="1990632"/>
                  </a:moveTo>
                  <a:lnTo>
                    <a:pt x="2059334" y="1990632"/>
                  </a:lnTo>
                  <a:cubicBezTo>
                    <a:pt x="2062317" y="1990632"/>
                    <a:pt x="2063808" y="1992238"/>
                    <a:pt x="2063808" y="1995450"/>
                  </a:cubicBezTo>
                  <a:lnTo>
                    <a:pt x="2063808" y="2016100"/>
                  </a:lnTo>
                  <a:cubicBezTo>
                    <a:pt x="2063808" y="2019198"/>
                    <a:pt x="2062317" y="2020747"/>
                    <a:pt x="2059334" y="2020747"/>
                  </a:cubicBezTo>
                  <a:lnTo>
                    <a:pt x="2041954" y="2020747"/>
                  </a:lnTo>
                  <a:cubicBezTo>
                    <a:pt x="2038742" y="2020747"/>
                    <a:pt x="2037136" y="2019198"/>
                    <a:pt x="2037136" y="2016100"/>
                  </a:cubicBezTo>
                  <a:lnTo>
                    <a:pt x="2037136" y="1995450"/>
                  </a:lnTo>
                  <a:cubicBezTo>
                    <a:pt x="2037136" y="1992238"/>
                    <a:pt x="2038742" y="1990632"/>
                    <a:pt x="2041954" y="1990632"/>
                  </a:cubicBezTo>
                  <a:close/>
                  <a:moveTo>
                    <a:pt x="1064525" y="1810118"/>
                  </a:moveTo>
                  <a:cubicBezTo>
                    <a:pt x="1051103" y="1810118"/>
                    <a:pt x="1039688" y="1814821"/>
                    <a:pt x="1030281" y="1824228"/>
                  </a:cubicBezTo>
                  <a:cubicBezTo>
                    <a:pt x="1020759" y="1833750"/>
                    <a:pt x="1015998" y="1845222"/>
                    <a:pt x="1015998" y="1858645"/>
                  </a:cubicBezTo>
                  <a:lnTo>
                    <a:pt x="1015998" y="1884973"/>
                  </a:lnTo>
                  <a:cubicBezTo>
                    <a:pt x="1015998" y="1898396"/>
                    <a:pt x="1020759" y="1909868"/>
                    <a:pt x="1030281" y="1919390"/>
                  </a:cubicBezTo>
                  <a:cubicBezTo>
                    <a:pt x="1039803" y="1928912"/>
                    <a:pt x="1051218" y="1933673"/>
                    <a:pt x="1064525" y="1933673"/>
                  </a:cubicBezTo>
                  <a:lnTo>
                    <a:pt x="1113224" y="1933673"/>
                  </a:lnTo>
                  <a:lnTo>
                    <a:pt x="1113224" y="1858645"/>
                  </a:lnTo>
                  <a:cubicBezTo>
                    <a:pt x="1113224" y="1845222"/>
                    <a:pt x="1108464" y="1833750"/>
                    <a:pt x="1098942" y="1824228"/>
                  </a:cubicBezTo>
                  <a:cubicBezTo>
                    <a:pt x="1089420" y="1814821"/>
                    <a:pt x="1077948" y="1810118"/>
                    <a:pt x="1064525" y="1810118"/>
                  </a:cubicBezTo>
                  <a:close/>
                  <a:moveTo>
                    <a:pt x="1878341" y="1784305"/>
                  </a:moveTo>
                  <a:cubicBezTo>
                    <a:pt x="1900826" y="1784305"/>
                    <a:pt x="1919985" y="1792278"/>
                    <a:pt x="1935816" y="1808225"/>
                  </a:cubicBezTo>
                  <a:cubicBezTo>
                    <a:pt x="1951762" y="1824056"/>
                    <a:pt x="1959736" y="1843215"/>
                    <a:pt x="1959736" y="1865700"/>
                  </a:cubicBezTo>
                  <a:lnTo>
                    <a:pt x="1959736" y="1919218"/>
                  </a:lnTo>
                  <a:cubicBezTo>
                    <a:pt x="1959736" y="1923233"/>
                    <a:pt x="1960768" y="1926216"/>
                    <a:pt x="1962833" y="1928166"/>
                  </a:cubicBezTo>
                  <a:cubicBezTo>
                    <a:pt x="1966504" y="1931837"/>
                    <a:pt x="1973445" y="1933673"/>
                    <a:pt x="1983655" y="1933673"/>
                  </a:cubicBezTo>
                  <a:lnTo>
                    <a:pt x="1989125" y="1933673"/>
                  </a:lnTo>
                  <a:lnTo>
                    <a:pt x="2000175" y="1933673"/>
                  </a:lnTo>
                  <a:lnTo>
                    <a:pt x="2041954" y="1933673"/>
                  </a:lnTo>
                  <a:cubicBezTo>
                    <a:pt x="2048493" y="1933558"/>
                    <a:pt x="2053311" y="1932067"/>
                    <a:pt x="2056409" y="1929199"/>
                  </a:cubicBezTo>
                  <a:cubicBezTo>
                    <a:pt x="2059506" y="1925986"/>
                    <a:pt x="2061055" y="1921111"/>
                    <a:pt x="2061055" y="1914572"/>
                  </a:cubicBezTo>
                  <a:lnTo>
                    <a:pt x="2061055" y="1795835"/>
                  </a:lnTo>
                  <a:cubicBezTo>
                    <a:pt x="2061055" y="1792737"/>
                    <a:pt x="2062604" y="1791189"/>
                    <a:pt x="2065701" y="1791189"/>
                  </a:cubicBezTo>
                  <a:lnTo>
                    <a:pt x="2082221" y="1791189"/>
                  </a:lnTo>
                  <a:cubicBezTo>
                    <a:pt x="2085319" y="1791189"/>
                    <a:pt x="2086867" y="1792737"/>
                    <a:pt x="2086867" y="1795835"/>
                  </a:cubicBezTo>
                  <a:lnTo>
                    <a:pt x="2086867" y="1914400"/>
                  </a:lnTo>
                  <a:cubicBezTo>
                    <a:pt x="2086867" y="1928166"/>
                    <a:pt x="2082795" y="1939179"/>
                    <a:pt x="2074650" y="1947439"/>
                  </a:cubicBezTo>
                  <a:cubicBezTo>
                    <a:pt x="2066619" y="1955470"/>
                    <a:pt x="2055720" y="1959485"/>
                    <a:pt x="2041954" y="1959485"/>
                  </a:cubicBezTo>
                  <a:lnTo>
                    <a:pt x="2000175" y="1959485"/>
                  </a:lnTo>
                  <a:lnTo>
                    <a:pt x="1989125" y="1959485"/>
                  </a:lnTo>
                  <a:lnTo>
                    <a:pt x="1987957" y="1959485"/>
                  </a:lnTo>
                  <a:cubicBezTo>
                    <a:pt x="1970864" y="1959485"/>
                    <a:pt x="1957957" y="1955183"/>
                    <a:pt x="1949239" y="1946579"/>
                  </a:cubicBezTo>
                  <a:cubicBezTo>
                    <a:pt x="1948091" y="1945317"/>
                    <a:pt x="1946830" y="1943711"/>
                    <a:pt x="1945453" y="1941761"/>
                  </a:cubicBezTo>
                  <a:cubicBezTo>
                    <a:pt x="1934898" y="1953577"/>
                    <a:pt x="1919698" y="1959485"/>
                    <a:pt x="1899851" y="1959485"/>
                  </a:cubicBezTo>
                  <a:lnTo>
                    <a:pt x="1757804" y="1959485"/>
                  </a:lnTo>
                  <a:lnTo>
                    <a:pt x="1751000" y="1959485"/>
                  </a:lnTo>
                  <a:lnTo>
                    <a:pt x="1691129" y="1959485"/>
                  </a:lnTo>
                  <a:lnTo>
                    <a:pt x="1686045" y="1959485"/>
                  </a:lnTo>
                  <a:lnTo>
                    <a:pt x="1624454" y="1959485"/>
                  </a:lnTo>
                  <a:lnTo>
                    <a:pt x="1619370" y="1959485"/>
                  </a:lnTo>
                  <a:lnTo>
                    <a:pt x="1560974" y="1959485"/>
                  </a:lnTo>
                  <a:lnTo>
                    <a:pt x="1552695" y="1959485"/>
                  </a:lnTo>
                  <a:lnTo>
                    <a:pt x="1548928" y="1959485"/>
                  </a:lnTo>
                  <a:cubicBezTo>
                    <a:pt x="1531720" y="1959485"/>
                    <a:pt x="1518814" y="1955183"/>
                    <a:pt x="1510210" y="1946579"/>
                  </a:cubicBezTo>
                  <a:cubicBezTo>
                    <a:pt x="1510210" y="1946464"/>
                    <a:pt x="1510152" y="1946350"/>
                    <a:pt x="1510038" y="1946235"/>
                  </a:cubicBezTo>
                  <a:cubicBezTo>
                    <a:pt x="1509923" y="1946120"/>
                    <a:pt x="1509808" y="1946005"/>
                    <a:pt x="1509694" y="1945891"/>
                  </a:cubicBezTo>
                  <a:cubicBezTo>
                    <a:pt x="1508776" y="1946808"/>
                    <a:pt x="1508317" y="1947325"/>
                    <a:pt x="1508317" y="1947439"/>
                  </a:cubicBezTo>
                  <a:lnTo>
                    <a:pt x="1508489" y="1947439"/>
                  </a:lnTo>
                  <a:cubicBezTo>
                    <a:pt x="1500458" y="1955470"/>
                    <a:pt x="1489617" y="1959485"/>
                    <a:pt x="1475965" y="1959485"/>
                  </a:cubicBezTo>
                  <a:lnTo>
                    <a:pt x="1352754" y="1959485"/>
                  </a:lnTo>
                  <a:cubicBezTo>
                    <a:pt x="1331645" y="1959485"/>
                    <a:pt x="1313634" y="1952086"/>
                    <a:pt x="1298720" y="1937287"/>
                  </a:cubicBezTo>
                  <a:cubicBezTo>
                    <a:pt x="1283806" y="1922258"/>
                    <a:pt x="1276349" y="1904247"/>
                    <a:pt x="1276349" y="1883253"/>
                  </a:cubicBezTo>
                  <a:cubicBezTo>
                    <a:pt x="1276349" y="1868683"/>
                    <a:pt x="1280250" y="1855088"/>
                    <a:pt x="1288051" y="1842469"/>
                  </a:cubicBezTo>
                  <a:cubicBezTo>
                    <a:pt x="1295737" y="1829735"/>
                    <a:pt x="1306062" y="1820098"/>
                    <a:pt x="1319026" y="1813559"/>
                  </a:cubicBezTo>
                  <a:lnTo>
                    <a:pt x="1326253" y="1809773"/>
                  </a:lnTo>
                  <a:cubicBezTo>
                    <a:pt x="1327056" y="1809429"/>
                    <a:pt x="1327745" y="1809257"/>
                    <a:pt x="1328318" y="1809257"/>
                  </a:cubicBezTo>
                  <a:cubicBezTo>
                    <a:pt x="1328892" y="1809257"/>
                    <a:pt x="1329408" y="1809372"/>
                    <a:pt x="1329867" y="1809601"/>
                  </a:cubicBezTo>
                  <a:cubicBezTo>
                    <a:pt x="1331014" y="1809946"/>
                    <a:pt x="1331990" y="1810691"/>
                    <a:pt x="1332793" y="1811838"/>
                  </a:cubicBezTo>
                  <a:lnTo>
                    <a:pt x="1340020" y="1826465"/>
                  </a:lnTo>
                  <a:cubicBezTo>
                    <a:pt x="1340594" y="1827383"/>
                    <a:pt x="1340880" y="1828301"/>
                    <a:pt x="1340880" y="1829219"/>
                  </a:cubicBezTo>
                  <a:cubicBezTo>
                    <a:pt x="1340880" y="1830710"/>
                    <a:pt x="1339963" y="1831915"/>
                    <a:pt x="1338127" y="1832832"/>
                  </a:cubicBezTo>
                  <a:lnTo>
                    <a:pt x="1330900" y="1836618"/>
                  </a:lnTo>
                  <a:cubicBezTo>
                    <a:pt x="1322181" y="1840978"/>
                    <a:pt x="1315240" y="1847402"/>
                    <a:pt x="1310078" y="1855892"/>
                  </a:cubicBezTo>
                  <a:cubicBezTo>
                    <a:pt x="1304801" y="1864381"/>
                    <a:pt x="1302162" y="1873501"/>
                    <a:pt x="1302162" y="1883253"/>
                  </a:cubicBezTo>
                  <a:cubicBezTo>
                    <a:pt x="1302162" y="1897249"/>
                    <a:pt x="1307152" y="1909122"/>
                    <a:pt x="1317133" y="1918874"/>
                  </a:cubicBezTo>
                  <a:cubicBezTo>
                    <a:pt x="1326770" y="1928740"/>
                    <a:pt x="1338643" y="1933673"/>
                    <a:pt x="1352754" y="1933673"/>
                  </a:cubicBezTo>
                  <a:lnTo>
                    <a:pt x="1475965" y="1933673"/>
                  </a:lnTo>
                  <a:cubicBezTo>
                    <a:pt x="1482275" y="1933673"/>
                    <a:pt x="1487036" y="1932124"/>
                    <a:pt x="1490248" y="1929027"/>
                  </a:cubicBezTo>
                  <a:cubicBezTo>
                    <a:pt x="1493346" y="1925929"/>
                    <a:pt x="1494894" y="1921053"/>
                    <a:pt x="1494894" y="1914400"/>
                  </a:cubicBezTo>
                  <a:lnTo>
                    <a:pt x="1494894" y="1796007"/>
                  </a:lnTo>
                  <a:cubicBezTo>
                    <a:pt x="1494894" y="1792795"/>
                    <a:pt x="1496443" y="1791189"/>
                    <a:pt x="1499541" y="1791189"/>
                  </a:cubicBezTo>
                  <a:lnTo>
                    <a:pt x="1516061" y="1791189"/>
                  </a:lnTo>
                  <a:cubicBezTo>
                    <a:pt x="1519158" y="1791189"/>
                    <a:pt x="1520707" y="1792795"/>
                    <a:pt x="1520707" y="1796007"/>
                  </a:cubicBezTo>
                  <a:lnTo>
                    <a:pt x="1520707" y="1919218"/>
                  </a:lnTo>
                  <a:cubicBezTo>
                    <a:pt x="1520707" y="1923233"/>
                    <a:pt x="1521739" y="1926216"/>
                    <a:pt x="1523804" y="1928166"/>
                  </a:cubicBezTo>
                  <a:cubicBezTo>
                    <a:pt x="1527360" y="1931837"/>
                    <a:pt x="1534301" y="1933673"/>
                    <a:pt x="1544626" y="1933673"/>
                  </a:cubicBezTo>
                  <a:lnTo>
                    <a:pt x="1552695" y="1933673"/>
                  </a:lnTo>
                  <a:lnTo>
                    <a:pt x="1560974" y="1933673"/>
                  </a:lnTo>
                  <a:lnTo>
                    <a:pt x="1619370" y="1933673"/>
                  </a:lnTo>
                  <a:lnTo>
                    <a:pt x="1624454" y="1933673"/>
                  </a:lnTo>
                  <a:lnTo>
                    <a:pt x="1686045" y="1933673"/>
                  </a:lnTo>
                  <a:lnTo>
                    <a:pt x="1691129" y="1933673"/>
                  </a:lnTo>
                  <a:lnTo>
                    <a:pt x="1751000" y="1933673"/>
                  </a:lnTo>
                  <a:lnTo>
                    <a:pt x="1757804" y="1933673"/>
                  </a:lnTo>
                  <a:lnTo>
                    <a:pt x="1899851" y="1933673"/>
                  </a:lnTo>
                  <a:cubicBezTo>
                    <a:pt x="1911667" y="1933673"/>
                    <a:pt x="1920329" y="1930920"/>
                    <a:pt x="1925835" y="1925413"/>
                  </a:cubicBezTo>
                  <a:cubicBezTo>
                    <a:pt x="1931227" y="1920021"/>
                    <a:pt x="1933923" y="1911417"/>
                    <a:pt x="1933923" y="1899600"/>
                  </a:cubicBezTo>
                  <a:lnTo>
                    <a:pt x="1933923" y="1865700"/>
                  </a:lnTo>
                  <a:cubicBezTo>
                    <a:pt x="1933923" y="1850327"/>
                    <a:pt x="1928531" y="1837249"/>
                    <a:pt x="1917748" y="1826465"/>
                  </a:cubicBezTo>
                  <a:cubicBezTo>
                    <a:pt x="1906849" y="1815567"/>
                    <a:pt x="1893713" y="1810118"/>
                    <a:pt x="1878341" y="1810118"/>
                  </a:cubicBezTo>
                  <a:cubicBezTo>
                    <a:pt x="1853102" y="1810118"/>
                    <a:pt x="1834288" y="1818894"/>
                    <a:pt x="1821898" y="1836446"/>
                  </a:cubicBezTo>
                  <a:lnTo>
                    <a:pt x="1817079" y="1843157"/>
                  </a:lnTo>
                  <a:cubicBezTo>
                    <a:pt x="1816047" y="1844649"/>
                    <a:pt x="1814842" y="1845395"/>
                    <a:pt x="1813466" y="1845395"/>
                  </a:cubicBezTo>
                  <a:cubicBezTo>
                    <a:pt x="1812548" y="1845395"/>
                    <a:pt x="1811573" y="1844993"/>
                    <a:pt x="1810540" y="1844190"/>
                  </a:cubicBezTo>
                  <a:lnTo>
                    <a:pt x="1797118" y="1834725"/>
                  </a:lnTo>
                  <a:cubicBezTo>
                    <a:pt x="1796085" y="1833922"/>
                    <a:pt x="1795454" y="1832890"/>
                    <a:pt x="1795225" y="1831628"/>
                  </a:cubicBezTo>
                  <a:lnTo>
                    <a:pt x="1795225" y="1830767"/>
                  </a:lnTo>
                  <a:cubicBezTo>
                    <a:pt x="1795225" y="1829850"/>
                    <a:pt x="1795454" y="1828989"/>
                    <a:pt x="1795913" y="1828186"/>
                  </a:cubicBezTo>
                  <a:lnTo>
                    <a:pt x="1800731" y="1821475"/>
                  </a:lnTo>
                  <a:cubicBezTo>
                    <a:pt x="1818628" y="1796695"/>
                    <a:pt x="1844498" y="1784305"/>
                    <a:pt x="1878341" y="1784305"/>
                  </a:cubicBezTo>
                  <a:close/>
                  <a:moveTo>
                    <a:pt x="1064525" y="1784133"/>
                  </a:moveTo>
                  <a:cubicBezTo>
                    <a:pt x="1085060" y="1784133"/>
                    <a:pt x="1102613" y="1791418"/>
                    <a:pt x="1117182" y="1805988"/>
                  </a:cubicBezTo>
                  <a:cubicBezTo>
                    <a:pt x="1131752" y="1820557"/>
                    <a:pt x="1139037" y="1838110"/>
                    <a:pt x="1139037" y="1858645"/>
                  </a:cubicBezTo>
                  <a:lnTo>
                    <a:pt x="1139037" y="1946579"/>
                  </a:lnTo>
                  <a:cubicBezTo>
                    <a:pt x="1139037" y="1950135"/>
                    <a:pt x="1137775" y="1953175"/>
                    <a:pt x="1135251" y="1955699"/>
                  </a:cubicBezTo>
                  <a:cubicBezTo>
                    <a:pt x="1132612" y="1958223"/>
                    <a:pt x="1129515" y="1959485"/>
                    <a:pt x="1125959" y="1959485"/>
                  </a:cubicBezTo>
                  <a:lnTo>
                    <a:pt x="938654" y="1959485"/>
                  </a:lnTo>
                  <a:lnTo>
                    <a:pt x="931850" y="1959485"/>
                  </a:lnTo>
                  <a:lnTo>
                    <a:pt x="871979" y="1959485"/>
                  </a:lnTo>
                  <a:lnTo>
                    <a:pt x="866895" y="1959485"/>
                  </a:lnTo>
                  <a:lnTo>
                    <a:pt x="805304" y="1959485"/>
                  </a:lnTo>
                  <a:lnTo>
                    <a:pt x="800220" y="1959485"/>
                  </a:lnTo>
                  <a:lnTo>
                    <a:pt x="738629" y="1959485"/>
                  </a:lnTo>
                  <a:lnTo>
                    <a:pt x="733545" y="1959485"/>
                  </a:lnTo>
                  <a:lnTo>
                    <a:pt x="671954" y="1959485"/>
                  </a:lnTo>
                  <a:lnTo>
                    <a:pt x="666870" y="1959485"/>
                  </a:lnTo>
                  <a:lnTo>
                    <a:pt x="605279" y="1959485"/>
                  </a:lnTo>
                  <a:lnTo>
                    <a:pt x="600195" y="1959485"/>
                  </a:lnTo>
                  <a:lnTo>
                    <a:pt x="538604" y="1959485"/>
                  </a:lnTo>
                  <a:lnTo>
                    <a:pt x="533520" y="1959485"/>
                  </a:lnTo>
                  <a:lnTo>
                    <a:pt x="471929" y="1959485"/>
                  </a:lnTo>
                  <a:lnTo>
                    <a:pt x="466845" y="1959485"/>
                  </a:lnTo>
                  <a:lnTo>
                    <a:pt x="414625" y="1959485"/>
                  </a:lnTo>
                  <a:lnTo>
                    <a:pt x="414625" y="1959657"/>
                  </a:lnTo>
                  <a:lnTo>
                    <a:pt x="357322" y="1959657"/>
                  </a:lnTo>
                  <a:cubicBezTo>
                    <a:pt x="353880" y="1959657"/>
                    <a:pt x="350840" y="1958395"/>
                    <a:pt x="348202" y="1955871"/>
                  </a:cubicBezTo>
                  <a:cubicBezTo>
                    <a:pt x="345678" y="1953233"/>
                    <a:pt x="344416" y="1950135"/>
                    <a:pt x="344416" y="1946579"/>
                  </a:cubicBezTo>
                  <a:lnTo>
                    <a:pt x="344416" y="1842985"/>
                  </a:lnTo>
                  <a:cubicBezTo>
                    <a:pt x="344416" y="1833922"/>
                    <a:pt x="341203" y="1826179"/>
                    <a:pt x="334779" y="1819754"/>
                  </a:cubicBezTo>
                  <a:cubicBezTo>
                    <a:pt x="328355" y="1813330"/>
                    <a:pt x="320611" y="1810118"/>
                    <a:pt x="311548" y="1810118"/>
                  </a:cubicBezTo>
                  <a:cubicBezTo>
                    <a:pt x="302600" y="1810118"/>
                    <a:pt x="294913" y="1813330"/>
                    <a:pt x="288489" y="1819754"/>
                  </a:cubicBezTo>
                  <a:cubicBezTo>
                    <a:pt x="282064" y="1826179"/>
                    <a:pt x="278852" y="1833922"/>
                    <a:pt x="278852" y="1842985"/>
                  </a:cubicBezTo>
                  <a:lnTo>
                    <a:pt x="278852" y="1987879"/>
                  </a:lnTo>
                  <a:cubicBezTo>
                    <a:pt x="278852" y="1991435"/>
                    <a:pt x="277590" y="1994475"/>
                    <a:pt x="275066" y="1996999"/>
                  </a:cubicBezTo>
                  <a:cubicBezTo>
                    <a:pt x="272543" y="1999523"/>
                    <a:pt x="269502" y="2000785"/>
                    <a:pt x="265946" y="2000785"/>
                  </a:cubicBezTo>
                  <a:lnTo>
                    <a:pt x="142219" y="2000785"/>
                  </a:lnTo>
                  <a:cubicBezTo>
                    <a:pt x="121798" y="2000785"/>
                    <a:pt x="104074" y="1993385"/>
                    <a:pt x="89045" y="1978586"/>
                  </a:cubicBezTo>
                  <a:cubicBezTo>
                    <a:pt x="74131" y="1963672"/>
                    <a:pt x="66675" y="1945661"/>
                    <a:pt x="66675" y="1924552"/>
                  </a:cubicBezTo>
                  <a:cubicBezTo>
                    <a:pt x="66675" y="1909983"/>
                    <a:pt x="70518" y="1896388"/>
                    <a:pt x="78204" y="1883769"/>
                  </a:cubicBezTo>
                  <a:cubicBezTo>
                    <a:pt x="86005" y="1871035"/>
                    <a:pt x="96330" y="1861398"/>
                    <a:pt x="109179" y="1854859"/>
                  </a:cubicBezTo>
                  <a:lnTo>
                    <a:pt x="116578" y="1851073"/>
                  </a:lnTo>
                  <a:cubicBezTo>
                    <a:pt x="117267" y="1850729"/>
                    <a:pt x="117898" y="1850557"/>
                    <a:pt x="118471" y="1850557"/>
                  </a:cubicBezTo>
                  <a:cubicBezTo>
                    <a:pt x="119045" y="1850557"/>
                    <a:pt x="119619" y="1850672"/>
                    <a:pt x="120192" y="1850901"/>
                  </a:cubicBezTo>
                  <a:cubicBezTo>
                    <a:pt x="121454" y="1851245"/>
                    <a:pt x="122372" y="1851991"/>
                    <a:pt x="122945" y="1853138"/>
                  </a:cubicBezTo>
                  <a:lnTo>
                    <a:pt x="130345" y="1867765"/>
                  </a:lnTo>
                  <a:cubicBezTo>
                    <a:pt x="130804" y="1868683"/>
                    <a:pt x="131033" y="1869543"/>
                    <a:pt x="131033" y="1870346"/>
                  </a:cubicBezTo>
                  <a:cubicBezTo>
                    <a:pt x="131033" y="1871952"/>
                    <a:pt x="130116" y="1873214"/>
                    <a:pt x="128280" y="1874132"/>
                  </a:cubicBezTo>
                  <a:lnTo>
                    <a:pt x="120881" y="1877918"/>
                  </a:lnTo>
                  <a:cubicBezTo>
                    <a:pt x="112276" y="1882278"/>
                    <a:pt x="105393" y="1888702"/>
                    <a:pt x="100231" y="1897191"/>
                  </a:cubicBezTo>
                  <a:cubicBezTo>
                    <a:pt x="95068" y="1905681"/>
                    <a:pt x="92487" y="1914801"/>
                    <a:pt x="92487" y="1924552"/>
                  </a:cubicBezTo>
                  <a:cubicBezTo>
                    <a:pt x="92487" y="1938434"/>
                    <a:pt x="97420" y="1950307"/>
                    <a:pt x="107286" y="1960174"/>
                  </a:cubicBezTo>
                  <a:cubicBezTo>
                    <a:pt x="117152" y="1970040"/>
                    <a:pt x="129026" y="1974973"/>
                    <a:pt x="142907" y="1974973"/>
                  </a:cubicBezTo>
                  <a:lnTo>
                    <a:pt x="253040" y="1974973"/>
                  </a:lnTo>
                  <a:lnTo>
                    <a:pt x="253040" y="1842985"/>
                  </a:lnTo>
                  <a:cubicBezTo>
                    <a:pt x="253040" y="1826695"/>
                    <a:pt x="258776" y="1812871"/>
                    <a:pt x="270248" y="1801513"/>
                  </a:cubicBezTo>
                  <a:cubicBezTo>
                    <a:pt x="281606" y="1790041"/>
                    <a:pt x="295372" y="1784305"/>
                    <a:pt x="311548" y="1784305"/>
                  </a:cubicBezTo>
                  <a:cubicBezTo>
                    <a:pt x="327724" y="1784305"/>
                    <a:pt x="341548" y="1790041"/>
                    <a:pt x="353020" y="1801513"/>
                  </a:cubicBezTo>
                  <a:cubicBezTo>
                    <a:pt x="364492" y="1812871"/>
                    <a:pt x="370228" y="1826695"/>
                    <a:pt x="370228" y="1842985"/>
                  </a:cubicBezTo>
                  <a:lnTo>
                    <a:pt x="370228" y="1933673"/>
                  </a:lnTo>
                  <a:lnTo>
                    <a:pt x="400170" y="1933673"/>
                  </a:lnTo>
                  <a:lnTo>
                    <a:pt x="414625" y="1933673"/>
                  </a:lnTo>
                  <a:lnTo>
                    <a:pt x="466845" y="1933673"/>
                  </a:lnTo>
                  <a:lnTo>
                    <a:pt x="471929" y="1933673"/>
                  </a:lnTo>
                  <a:lnTo>
                    <a:pt x="533520" y="1933673"/>
                  </a:lnTo>
                  <a:lnTo>
                    <a:pt x="538604" y="1933673"/>
                  </a:lnTo>
                  <a:lnTo>
                    <a:pt x="600195" y="1933673"/>
                  </a:lnTo>
                  <a:lnTo>
                    <a:pt x="605279" y="1933673"/>
                  </a:lnTo>
                  <a:lnTo>
                    <a:pt x="666870" y="1933673"/>
                  </a:lnTo>
                  <a:lnTo>
                    <a:pt x="671954" y="1933673"/>
                  </a:lnTo>
                  <a:lnTo>
                    <a:pt x="733545" y="1933673"/>
                  </a:lnTo>
                  <a:lnTo>
                    <a:pt x="738629" y="1933673"/>
                  </a:lnTo>
                  <a:lnTo>
                    <a:pt x="800220" y="1933673"/>
                  </a:lnTo>
                  <a:lnTo>
                    <a:pt x="805304" y="1933673"/>
                  </a:lnTo>
                  <a:lnTo>
                    <a:pt x="866895" y="1933673"/>
                  </a:lnTo>
                  <a:lnTo>
                    <a:pt x="871979" y="1933673"/>
                  </a:lnTo>
                  <a:lnTo>
                    <a:pt x="931850" y="1933673"/>
                  </a:lnTo>
                  <a:lnTo>
                    <a:pt x="938654" y="1933673"/>
                  </a:lnTo>
                  <a:lnTo>
                    <a:pt x="1008254" y="1933673"/>
                  </a:lnTo>
                  <a:cubicBezTo>
                    <a:pt x="996208" y="1919677"/>
                    <a:pt x="990185" y="1903444"/>
                    <a:pt x="990185" y="1884973"/>
                  </a:cubicBezTo>
                  <a:lnTo>
                    <a:pt x="990185" y="1858645"/>
                  </a:lnTo>
                  <a:cubicBezTo>
                    <a:pt x="990185" y="1838110"/>
                    <a:pt x="997470" y="1820557"/>
                    <a:pt x="1012040" y="1805988"/>
                  </a:cubicBezTo>
                  <a:cubicBezTo>
                    <a:pt x="1026495" y="1791418"/>
                    <a:pt x="1043990" y="1784133"/>
                    <a:pt x="1064525" y="1784133"/>
                  </a:cubicBezTo>
                  <a:close/>
                  <a:moveTo>
                    <a:pt x="1430191" y="1749717"/>
                  </a:moveTo>
                  <a:lnTo>
                    <a:pt x="1447572" y="1749717"/>
                  </a:lnTo>
                  <a:cubicBezTo>
                    <a:pt x="1450784" y="1749717"/>
                    <a:pt x="1452390" y="1751323"/>
                    <a:pt x="1452390" y="1754535"/>
                  </a:cubicBezTo>
                  <a:lnTo>
                    <a:pt x="1452390" y="1775185"/>
                  </a:lnTo>
                  <a:cubicBezTo>
                    <a:pt x="1452390" y="1778282"/>
                    <a:pt x="1450784" y="1779831"/>
                    <a:pt x="1447572" y="1779831"/>
                  </a:cubicBezTo>
                  <a:lnTo>
                    <a:pt x="1430191" y="1779831"/>
                  </a:lnTo>
                  <a:cubicBezTo>
                    <a:pt x="1427094" y="1779831"/>
                    <a:pt x="1425545" y="1778282"/>
                    <a:pt x="1425545" y="1775185"/>
                  </a:cubicBezTo>
                  <a:lnTo>
                    <a:pt x="1425545" y="1754535"/>
                  </a:lnTo>
                  <a:cubicBezTo>
                    <a:pt x="1425545" y="1751323"/>
                    <a:pt x="1427094" y="1749717"/>
                    <a:pt x="1430191" y="1749717"/>
                  </a:cubicBezTo>
                  <a:close/>
                  <a:moveTo>
                    <a:pt x="1383213" y="1749717"/>
                  </a:moveTo>
                  <a:lnTo>
                    <a:pt x="1400593" y="1749717"/>
                  </a:lnTo>
                  <a:cubicBezTo>
                    <a:pt x="1403691" y="1749717"/>
                    <a:pt x="1405239" y="1751323"/>
                    <a:pt x="1405239" y="1754535"/>
                  </a:cubicBezTo>
                  <a:lnTo>
                    <a:pt x="1405239" y="1775185"/>
                  </a:lnTo>
                  <a:cubicBezTo>
                    <a:pt x="1405239" y="1778282"/>
                    <a:pt x="1403691" y="1779831"/>
                    <a:pt x="1400593" y="1779831"/>
                  </a:cubicBezTo>
                  <a:lnTo>
                    <a:pt x="1383213" y="1779831"/>
                  </a:lnTo>
                  <a:cubicBezTo>
                    <a:pt x="1380115" y="1779831"/>
                    <a:pt x="1378567" y="1778282"/>
                    <a:pt x="1378567" y="1775185"/>
                  </a:cubicBezTo>
                  <a:lnTo>
                    <a:pt x="1378567" y="1754535"/>
                  </a:lnTo>
                  <a:cubicBezTo>
                    <a:pt x="1378567" y="1751323"/>
                    <a:pt x="1380115" y="1749717"/>
                    <a:pt x="1383213" y="1749717"/>
                  </a:cubicBezTo>
                  <a:close/>
                  <a:moveTo>
                    <a:pt x="1051619" y="1719258"/>
                  </a:moveTo>
                  <a:lnTo>
                    <a:pt x="1068827" y="1719258"/>
                  </a:lnTo>
                  <a:cubicBezTo>
                    <a:pt x="1072040" y="1719258"/>
                    <a:pt x="1073646" y="1720807"/>
                    <a:pt x="1073646" y="1723904"/>
                  </a:cubicBezTo>
                  <a:lnTo>
                    <a:pt x="1073646" y="1744726"/>
                  </a:lnTo>
                  <a:cubicBezTo>
                    <a:pt x="1073646" y="1747824"/>
                    <a:pt x="1072040" y="1749372"/>
                    <a:pt x="1068827" y="1749372"/>
                  </a:cubicBezTo>
                  <a:lnTo>
                    <a:pt x="1051619" y="1749372"/>
                  </a:lnTo>
                  <a:cubicBezTo>
                    <a:pt x="1048521" y="1749372"/>
                    <a:pt x="1046973" y="1747824"/>
                    <a:pt x="1046973" y="1744726"/>
                  </a:cubicBezTo>
                  <a:lnTo>
                    <a:pt x="1046973" y="1723904"/>
                  </a:lnTo>
                  <a:cubicBezTo>
                    <a:pt x="1046973" y="1720807"/>
                    <a:pt x="1048521" y="1719258"/>
                    <a:pt x="1051619" y="1719258"/>
                  </a:cubicBezTo>
                  <a:close/>
                  <a:moveTo>
                    <a:pt x="1406788" y="1705836"/>
                  </a:moveTo>
                  <a:lnTo>
                    <a:pt x="1423996" y="1705836"/>
                  </a:lnTo>
                  <a:cubicBezTo>
                    <a:pt x="1427208" y="1705836"/>
                    <a:pt x="1428815" y="1707384"/>
                    <a:pt x="1428815" y="1710482"/>
                  </a:cubicBezTo>
                  <a:lnTo>
                    <a:pt x="1428815" y="1731132"/>
                  </a:lnTo>
                  <a:cubicBezTo>
                    <a:pt x="1428815" y="1734229"/>
                    <a:pt x="1427208" y="1735778"/>
                    <a:pt x="1423996" y="1735778"/>
                  </a:cubicBezTo>
                  <a:lnTo>
                    <a:pt x="1406788" y="1735778"/>
                  </a:lnTo>
                  <a:cubicBezTo>
                    <a:pt x="1403576" y="1735778"/>
                    <a:pt x="1401970" y="1734229"/>
                    <a:pt x="1401970" y="1731132"/>
                  </a:cubicBezTo>
                  <a:lnTo>
                    <a:pt x="1401970" y="1710482"/>
                  </a:lnTo>
                  <a:cubicBezTo>
                    <a:pt x="1401970" y="1707384"/>
                    <a:pt x="1403576" y="1705836"/>
                    <a:pt x="1406788" y="1705836"/>
                  </a:cubicBezTo>
                  <a:close/>
                  <a:moveTo>
                    <a:pt x="2150291" y="1704975"/>
                  </a:moveTo>
                  <a:lnTo>
                    <a:pt x="2166983" y="1704975"/>
                  </a:lnTo>
                  <a:cubicBezTo>
                    <a:pt x="2169966" y="1704975"/>
                    <a:pt x="2171458" y="1706524"/>
                    <a:pt x="2171458" y="1709621"/>
                  </a:cubicBezTo>
                  <a:lnTo>
                    <a:pt x="2171458" y="1954839"/>
                  </a:lnTo>
                  <a:cubicBezTo>
                    <a:pt x="2171458" y="1957936"/>
                    <a:pt x="2169966" y="1959485"/>
                    <a:pt x="2166983" y="1959485"/>
                  </a:cubicBezTo>
                  <a:lnTo>
                    <a:pt x="2150291" y="1959485"/>
                  </a:lnTo>
                  <a:cubicBezTo>
                    <a:pt x="2147194" y="1959485"/>
                    <a:pt x="2145645" y="1957936"/>
                    <a:pt x="2145645" y="1954839"/>
                  </a:cubicBezTo>
                  <a:lnTo>
                    <a:pt x="2145645" y="1709621"/>
                  </a:lnTo>
                  <a:cubicBezTo>
                    <a:pt x="2145645" y="1706524"/>
                    <a:pt x="2147194" y="1704975"/>
                    <a:pt x="2150291" y="1704975"/>
                  </a:cubicBezTo>
                  <a:close/>
                  <a:moveTo>
                    <a:pt x="1062935" y="1564416"/>
                  </a:moveTo>
                  <a:lnTo>
                    <a:pt x="1080143" y="1564416"/>
                  </a:lnTo>
                  <a:cubicBezTo>
                    <a:pt x="1083355" y="1564416"/>
                    <a:pt x="1084961" y="1566022"/>
                    <a:pt x="1084961" y="1569235"/>
                  </a:cubicBezTo>
                  <a:lnTo>
                    <a:pt x="1084961" y="1589885"/>
                  </a:lnTo>
                  <a:cubicBezTo>
                    <a:pt x="1084961" y="1592982"/>
                    <a:pt x="1083355" y="1594531"/>
                    <a:pt x="1080143" y="1594531"/>
                  </a:cubicBezTo>
                  <a:lnTo>
                    <a:pt x="1062935" y="1594531"/>
                  </a:lnTo>
                  <a:cubicBezTo>
                    <a:pt x="1059722" y="1594531"/>
                    <a:pt x="1058116" y="1592982"/>
                    <a:pt x="1058116" y="1589885"/>
                  </a:cubicBezTo>
                  <a:lnTo>
                    <a:pt x="1058116" y="1569235"/>
                  </a:lnTo>
                  <a:cubicBezTo>
                    <a:pt x="1058116" y="1566022"/>
                    <a:pt x="1059722" y="1564416"/>
                    <a:pt x="1062935" y="1564416"/>
                  </a:cubicBezTo>
                  <a:close/>
                  <a:moveTo>
                    <a:pt x="1015784" y="1564416"/>
                  </a:moveTo>
                  <a:lnTo>
                    <a:pt x="1033164" y="1564416"/>
                  </a:lnTo>
                  <a:cubicBezTo>
                    <a:pt x="1036376" y="1564416"/>
                    <a:pt x="1037983" y="1566022"/>
                    <a:pt x="1037983" y="1569235"/>
                  </a:cubicBezTo>
                  <a:lnTo>
                    <a:pt x="1037983" y="1589885"/>
                  </a:lnTo>
                  <a:cubicBezTo>
                    <a:pt x="1037983" y="1592982"/>
                    <a:pt x="1036376" y="1594531"/>
                    <a:pt x="1033164" y="1594531"/>
                  </a:cubicBezTo>
                  <a:lnTo>
                    <a:pt x="1015784" y="1594531"/>
                  </a:lnTo>
                  <a:cubicBezTo>
                    <a:pt x="1012687" y="1594531"/>
                    <a:pt x="1011138" y="1592982"/>
                    <a:pt x="1011138" y="1589885"/>
                  </a:cubicBezTo>
                  <a:lnTo>
                    <a:pt x="1011138" y="1569235"/>
                  </a:lnTo>
                  <a:cubicBezTo>
                    <a:pt x="1011138" y="1566022"/>
                    <a:pt x="1012687" y="1564416"/>
                    <a:pt x="1015784" y="1564416"/>
                  </a:cubicBezTo>
                  <a:close/>
                  <a:moveTo>
                    <a:pt x="400170" y="1505048"/>
                  </a:moveTo>
                  <a:lnTo>
                    <a:pt x="466845" y="1505048"/>
                  </a:lnTo>
                  <a:lnTo>
                    <a:pt x="471929" y="1505048"/>
                  </a:lnTo>
                  <a:lnTo>
                    <a:pt x="533520" y="1505048"/>
                  </a:lnTo>
                  <a:lnTo>
                    <a:pt x="538604" y="1505048"/>
                  </a:lnTo>
                  <a:lnTo>
                    <a:pt x="600195" y="1505048"/>
                  </a:lnTo>
                  <a:lnTo>
                    <a:pt x="605279" y="1505048"/>
                  </a:lnTo>
                  <a:lnTo>
                    <a:pt x="666870" y="1505048"/>
                  </a:lnTo>
                  <a:lnTo>
                    <a:pt x="671954" y="1505048"/>
                  </a:lnTo>
                  <a:lnTo>
                    <a:pt x="733545" y="1505048"/>
                  </a:lnTo>
                  <a:lnTo>
                    <a:pt x="738629" y="1505048"/>
                  </a:lnTo>
                  <a:lnTo>
                    <a:pt x="805304" y="1505048"/>
                  </a:lnTo>
                  <a:lnTo>
                    <a:pt x="805304" y="1530860"/>
                  </a:lnTo>
                  <a:lnTo>
                    <a:pt x="738629" y="1530860"/>
                  </a:lnTo>
                  <a:lnTo>
                    <a:pt x="733545" y="1530860"/>
                  </a:lnTo>
                  <a:lnTo>
                    <a:pt x="671954" y="1530860"/>
                  </a:lnTo>
                  <a:lnTo>
                    <a:pt x="666870" y="1530860"/>
                  </a:lnTo>
                  <a:lnTo>
                    <a:pt x="605279" y="1530860"/>
                  </a:lnTo>
                  <a:lnTo>
                    <a:pt x="600195" y="1530860"/>
                  </a:lnTo>
                  <a:lnTo>
                    <a:pt x="538604" y="1530860"/>
                  </a:lnTo>
                  <a:lnTo>
                    <a:pt x="533520" y="1530860"/>
                  </a:lnTo>
                  <a:lnTo>
                    <a:pt x="471929" y="1530860"/>
                  </a:lnTo>
                  <a:lnTo>
                    <a:pt x="466845" y="1530860"/>
                  </a:lnTo>
                  <a:lnTo>
                    <a:pt x="400170" y="1530860"/>
                  </a:lnTo>
                  <a:close/>
                  <a:moveTo>
                    <a:pt x="1245500" y="1381493"/>
                  </a:moveTo>
                  <a:cubicBezTo>
                    <a:pt x="1232078" y="1381493"/>
                    <a:pt x="1220663" y="1386196"/>
                    <a:pt x="1211256" y="1395603"/>
                  </a:cubicBezTo>
                  <a:cubicBezTo>
                    <a:pt x="1201734" y="1405125"/>
                    <a:pt x="1196973" y="1416597"/>
                    <a:pt x="1196973" y="1430020"/>
                  </a:cubicBezTo>
                  <a:lnTo>
                    <a:pt x="1196973" y="1456348"/>
                  </a:lnTo>
                  <a:cubicBezTo>
                    <a:pt x="1196973" y="1469771"/>
                    <a:pt x="1201734" y="1481243"/>
                    <a:pt x="1211256" y="1490765"/>
                  </a:cubicBezTo>
                  <a:cubicBezTo>
                    <a:pt x="1220778" y="1500287"/>
                    <a:pt x="1232192" y="1505048"/>
                    <a:pt x="1245500" y="1505048"/>
                  </a:cubicBezTo>
                  <a:lnTo>
                    <a:pt x="1294200" y="1505048"/>
                  </a:lnTo>
                  <a:lnTo>
                    <a:pt x="1294200" y="1430020"/>
                  </a:lnTo>
                  <a:cubicBezTo>
                    <a:pt x="1294200" y="1416597"/>
                    <a:pt x="1289439" y="1405125"/>
                    <a:pt x="1279917" y="1395603"/>
                  </a:cubicBezTo>
                  <a:cubicBezTo>
                    <a:pt x="1270395" y="1386196"/>
                    <a:pt x="1258923" y="1381493"/>
                    <a:pt x="1245500" y="1381493"/>
                  </a:cubicBezTo>
                  <a:close/>
                  <a:moveTo>
                    <a:pt x="74339" y="1381493"/>
                  </a:moveTo>
                  <a:cubicBezTo>
                    <a:pt x="60917" y="1381493"/>
                    <a:pt x="49502" y="1386196"/>
                    <a:pt x="40095" y="1395603"/>
                  </a:cubicBezTo>
                  <a:cubicBezTo>
                    <a:pt x="30573" y="1405125"/>
                    <a:pt x="25812" y="1416597"/>
                    <a:pt x="25812" y="1430020"/>
                  </a:cubicBezTo>
                  <a:lnTo>
                    <a:pt x="25812" y="1456348"/>
                  </a:lnTo>
                  <a:cubicBezTo>
                    <a:pt x="25812" y="1469771"/>
                    <a:pt x="30573" y="1481243"/>
                    <a:pt x="40095" y="1490765"/>
                  </a:cubicBezTo>
                  <a:cubicBezTo>
                    <a:pt x="49502" y="1500287"/>
                    <a:pt x="60917" y="1505048"/>
                    <a:pt x="74339" y="1505048"/>
                  </a:cubicBezTo>
                  <a:lnTo>
                    <a:pt x="123039" y="1505048"/>
                  </a:lnTo>
                  <a:lnTo>
                    <a:pt x="123039" y="1430020"/>
                  </a:lnTo>
                  <a:cubicBezTo>
                    <a:pt x="123039" y="1416597"/>
                    <a:pt x="118278" y="1405125"/>
                    <a:pt x="108756" y="1395603"/>
                  </a:cubicBezTo>
                  <a:cubicBezTo>
                    <a:pt x="99234" y="1386196"/>
                    <a:pt x="87762" y="1381493"/>
                    <a:pt x="74339" y="1381493"/>
                  </a:cubicBezTo>
                  <a:close/>
                  <a:moveTo>
                    <a:pt x="1802141" y="1355508"/>
                  </a:moveTo>
                  <a:cubicBezTo>
                    <a:pt x="1824626" y="1355508"/>
                    <a:pt x="1843785" y="1363481"/>
                    <a:pt x="1859616" y="1379428"/>
                  </a:cubicBezTo>
                  <a:cubicBezTo>
                    <a:pt x="1875562" y="1395374"/>
                    <a:pt x="1883536" y="1414590"/>
                    <a:pt x="1883536" y="1437075"/>
                  </a:cubicBezTo>
                  <a:lnTo>
                    <a:pt x="1883536" y="1470803"/>
                  </a:lnTo>
                  <a:cubicBezTo>
                    <a:pt x="1883536" y="1489618"/>
                    <a:pt x="1878201" y="1504302"/>
                    <a:pt x="1867532" y="1514857"/>
                  </a:cubicBezTo>
                  <a:cubicBezTo>
                    <a:pt x="1856978" y="1525526"/>
                    <a:pt x="1842351" y="1530860"/>
                    <a:pt x="1823651" y="1530860"/>
                  </a:cubicBezTo>
                  <a:lnTo>
                    <a:pt x="1687203" y="1530860"/>
                  </a:lnTo>
                  <a:lnTo>
                    <a:pt x="1675158" y="1530860"/>
                  </a:lnTo>
                  <a:lnTo>
                    <a:pt x="1674800" y="1530860"/>
                  </a:lnTo>
                  <a:lnTo>
                    <a:pt x="1674800" y="1530809"/>
                  </a:lnTo>
                  <a:lnTo>
                    <a:pt x="1652443" y="1527634"/>
                  </a:lnTo>
                  <a:cubicBezTo>
                    <a:pt x="1645961" y="1525483"/>
                    <a:pt x="1640569" y="1522256"/>
                    <a:pt x="1636267" y="1517954"/>
                  </a:cubicBezTo>
                  <a:cubicBezTo>
                    <a:pt x="1636267" y="1517839"/>
                    <a:pt x="1636210" y="1517725"/>
                    <a:pt x="1636095" y="1517610"/>
                  </a:cubicBezTo>
                  <a:cubicBezTo>
                    <a:pt x="1635980" y="1517495"/>
                    <a:pt x="1635923" y="1517380"/>
                    <a:pt x="1635923" y="1517266"/>
                  </a:cubicBezTo>
                  <a:lnTo>
                    <a:pt x="1634374" y="1518815"/>
                  </a:lnTo>
                  <a:lnTo>
                    <a:pt x="1634546" y="1518815"/>
                  </a:lnTo>
                  <a:cubicBezTo>
                    <a:pt x="1626516" y="1526845"/>
                    <a:pt x="1615675" y="1530860"/>
                    <a:pt x="1602023" y="1530860"/>
                  </a:cubicBezTo>
                  <a:lnTo>
                    <a:pt x="1556556" y="1530860"/>
                  </a:lnTo>
                  <a:lnTo>
                    <a:pt x="1541450" y="1530860"/>
                  </a:lnTo>
                  <a:lnTo>
                    <a:pt x="1502694" y="1530860"/>
                  </a:lnTo>
                  <a:lnTo>
                    <a:pt x="1502694" y="1544283"/>
                  </a:lnTo>
                  <a:cubicBezTo>
                    <a:pt x="1502694" y="1563097"/>
                    <a:pt x="1497359" y="1577781"/>
                    <a:pt x="1486690" y="1588336"/>
                  </a:cubicBezTo>
                  <a:cubicBezTo>
                    <a:pt x="1476021" y="1599005"/>
                    <a:pt x="1461337" y="1604339"/>
                    <a:pt x="1442637" y="1604339"/>
                  </a:cubicBezTo>
                  <a:lnTo>
                    <a:pt x="1424913" y="1604339"/>
                  </a:lnTo>
                  <a:cubicBezTo>
                    <a:pt x="1421815" y="1604339"/>
                    <a:pt x="1420266" y="1602791"/>
                    <a:pt x="1420266" y="1599693"/>
                  </a:cubicBezTo>
                  <a:lnTo>
                    <a:pt x="1420266" y="1583173"/>
                  </a:lnTo>
                  <a:cubicBezTo>
                    <a:pt x="1420266" y="1580076"/>
                    <a:pt x="1421815" y="1578527"/>
                    <a:pt x="1424913" y="1578527"/>
                  </a:cubicBezTo>
                  <a:lnTo>
                    <a:pt x="1442637" y="1578527"/>
                  </a:lnTo>
                  <a:cubicBezTo>
                    <a:pt x="1454453" y="1578527"/>
                    <a:pt x="1463058" y="1575774"/>
                    <a:pt x="1468449" y="1570267"/>
                  </a:cubicBezTo>
                  <a:cubicBezTo>
                    <a:pt x="1473956" y="1564760"/>
                    <a:pt x="1476709" y="1556099"/>
                    <a:pt x="1476709" y="1544283"/>
                  </a:cubicBezTo>
                  <a:lnTo>
                    <a:pt x="1476709" y="1367554"/>
                  </a:lnTo>
                  <a:cubicBezTo>
                    <a:pt x="1476709" y="1364342"/>
                    <a:pt x="1478316" y="1362736"/>
                    <a:pt x="1481528" y="1362736"/>
                  </a:cubicBezTo>
                  <a:lnTo>
                    <a:pt x="1498048" y="1362736"/>
                  </a:lnTo>
                  <a:cubicBezTo>
                    <a:pt x="1501145" y="1362736"/>
                    <a:pt x="1502694" y="1364342"/>
                    <a:pt x="1502694" y="1367554"/>
                  </a:cubicBezTo>
                  <a:lnTo>
                    <a:pt x="1502694" y="1505048"/>
                  </a:lnTo>
                  <a:lnTo>
                    <a:pt x="1541450" y="1505048"/>
                  </a:lnTo>
                  <a:lnTo>
                    <a:pt x="1556556" y="1505048"/>
                  </a:lnTo>
                  <a:lnTo>
                    <a:pt x="1602539" y="1505048"/>
                  </a:lnTo>
                  <a:cubicBezTo>
                    <a:pt x="1608734" y="1505048"/>
                    <a:pt x="1613323" y="1503499"/>
                    <a:pt x="1616305" y="1500402"/>
                  </a:cubicBezTo>
                  <a:cubicBezTo>
                    <a:pt x="1619518" y="1497304"/>
                    <a:pt x="1621124" y="1492428"/>
                    <a:pt x="1621124" y="1485775"/>
                  </a:cubicBezTo>
                  <a:lnTo>
                    <a:pt x="1621124" y="1367382"/>
                  </a:lnTo>
                  <a:cubicBezTo>
                    <a:pt x="1621124" y="1364170"/>
                    <a:pt x="1622615" y="1362564"/>
                    <a:pt x="1625598" y="1362564"/>
                  </a:cubicBezTo>
                  <a:lnTo>
                    <a:pt x="1642118" y="1362564"/>
                  </a:lnTo>
                  <a:cubicBezTo>
                    <a:pt x="1645215" y="1362564"/>
                    <a:pt x="1646764" y="1364170"/>
                    <a:pt x="1646764" y="1367382"/>
                  </a:cubicBezTo>
                  <a:lnTo>
                    <a:pt x="1646764" y="1490593"/>
                  </a:lnTo>
                  <a:cubicBezTo>
                    <a:pt x="1646764" y="1494608"/>
                    <a:pt x="1647797" y="1497591"/>
                    <a:pt x="1649862" y="1499541"/>
                  </a:cubicBezTo>
                  <a:cubicBezTo>
                    <a:pt x="1653418" y="1503212"/>
                    <a:pt x="1660359" y="1505048"/>
                    <a:pt x="1670684" y="1505048"/>
                  </a:cubicBezTo>
                  <a:lnTo>
                    <a:pt x="1674800" y="1505048"/>
                  </a:lnTo>
                  <a:lnTo>
                    <a:pt x="1687203" y="1505048"/>
                  </a:lnTo>
                  <a:lnTo>
                    <a:pt x="1823651" y="1505048"/>
                  </a:lnTo>
                  <a:cubicBezTo>
                    <a:pt x="1835467" y="1505048"/>
                    <a:pt x="1844071" y="1502295"/>
                    <a:pt x="1849463" y="1496788"/>
                  </a:cubicBezTo>
                  <a:cubicBezTo>
                    <a:pt x="1854970" y="1491281"/>
                    <a:pt x="1857723" y="1482620"/>
                    <a:pt x="1857723" y="1470803"/>
                  </a:cubicBezTo>
                  <a:lnTo>
                    <a:pt x="1857723" y="1437075"/>
                  </a:lnTo>
                  <a:cubicBezTo>
                    <a:pt x="1857723" y="1421817"/>
                    <a:pt x="1852274" y="1408739"/>
                    <a:pt x="1841375" y="1397840"/>
                  </a:cubicBezTo>
                  <a:cubicBezTo>
                    <a:pt x="1830477" y="1386942"/>
                    <a:pt x="1817399" y="1381493"/>
                    <a:pt x="1802141" y="1381493"/>
                  </a:cubicBezTo>
                  <a:cubicBezTo>
                    <a:pt x="1777361" y="1381493"/>
                    <a:pt x="1758489" y="1390326"/>
                    <a:pt x="1745526" y="1407993"/>
                  </a:cubicBezTo>
                  <a:lnTo>
                    <a:pt x="1740707" y="1414532"/>
                  </a:lnTo>
                  <a:cubicBezTo>
                    <a:pt x="1739560" y="1416024"/>
                    <a:pt x="1738355" y="1416770"/>
                    <a:pt x="1737093" y="1416770"/>
                  </a:cubicBezTo>
                  <a:cubicBezTo>
                    <a:pt x="1736176" y="1416770"/>
                    <a:pt x="1735201" y="1416368"/>
                    <a:pt x="1734168" y="1415565"/>
                  </a:cubicBezTo>
                  <a:lnTo>
                    <a:pt x="1720918" y="1405928"/>
                  </a:lnTo>
                  <a:cubicBezTo>
                    <a:pt x="1719312" y="1404896"/>
                    <a:pt x="1718509" y="1403691"/>
                    <a:pt x="1718509" y="1402315"/>
                  </a:cubicBezTo>
                  <a:cubicBezTo>
                    <a:pt x="1718509" y="1401282"/>
                    <a:pt x="1718910" y="1400250"/>
                    <a:pt x="1719713" y="1399217"/>
                  </a:cubicBezTo>
                  <a:lnTo>
                    <a:pt x="1724704" y="1392678"/>
                  </a:lnTo>
                  <a:cubicBezTo>
                    <a:pt x="1742715" y="1367898"/>
                    <a:pt x="1768527" y="1355508"/>
                    <a:pt x="1802141" y="1355508"/>
                  </a:cubicBezTo>
                  <a:close/>
                  <a:moveTo>
                    <a:pt x="1245500" y="1355508"/>
                  </a:moveTo>
                  <a:cubicBezTo>
                    <a:pt x="1266035" y="1355508"/>
                    <a:pt x="1283588" y="1362793"/>
                    <a:pt x="1298157" y="1377363"/>
                  </a:cubicBezTo>
                  <a:cubicBezTo>
                    <a:pt x="1312727" y="1391932"/>
                    <a:pt x="1320012" y="1409485"/>
                    <a:pt x="1320012" y="1430020"/>
                  </a:cubicBezTo>
                  <a:lnTo>
                    <a:pt x="1320012" y="1517954"/>
                  </a:lnTo>
                  <a:cubicBezTo>
                    <a:pt x="1320012" y="1521510"/>
                    <a:pt x="1318750" y="1524550"/>
                    <a:pt x="1316226" y="1527074"/>
                  </a:cubicBezTo>
                  <a:cubicBezTo>
                    <a:pt x="1313587" y="1529598"/>
                    <a:pt x="1310490" y="1530860"/>
                    <a:pt x="1306934" y="1530860"/>
                  </a:cubicBezTo>
                  <a:lnTo>
                    <a:pt x="1117485" y="1530860"/>
                  </a:lnTo>
                  <a:lnTo>
                    <a:pt x="1112825" y="1530860"/>
                  </a:lnTo>
                  <a:lnTo>
                    <a:pt x="1105439" y="1530860"/>
                  </a:lnTo>
                  <a:cubicBezTo>
                    <a:pt x="1088231" y="1530860"/>
                    <a:pt x="1075324" y="1526558"/>
                    <a:pt x="1066720" y="1517954"/>
                  </a:cubicBezTo>
                  <a:cubicBezTo>
                    <a:pt x="1066491" y="1517725"/>
                    <a:pt x="1066319" y="1517495"/>
                    <a:pt x="1066204" y="1517266"/>
                  </a:cubicBezTo>
                  <a:cubicBezTo>
                    <a:pt x="1066089" y="1517495"/>
                    <a:pt x="1065860" y="1517782"/>
                    <a:pt x="1065516" y="1518126"/>
                  </a:cubicBezTo>
                  <a:cubicBezTo>
                    <a:pt x="1065286" y="1518470"/>
                    <a:pt x="1065114" y="1518700"/>
                    <a:pt x="1065000" y="1518815"/>
                  </a:cubicBezTo>
                  <a:cubicBezTo>
                    <a:pt x="1056969" y="1526845"/>
                    <a:pt x="1046071" y="1530860"/>
                    <a:pt x="1032304" y="1530860"/>
                  </a:cubicBezTo>
                  <a:lnTo>
                    <a:pt x="1014854" y="1530860"/>
                  </a:lnTo>
                  <a:lnTo>
                    <a:pt x="979475" y="1530860"/>
                  </a:lnTo>
                  <a:lnTo>
                    <a:pt x="948179" y="1530860"/>
                  </a:lnTo>
                  <a:lnTo>
                    <a:pt x="943095" y="1530860"/>
                  </a:lnTo>
                  <a:lnTo>
                    <a:pt x="881504" y="1530860"/>
                  </a:lnTo>
                  <a:lnTo>
                    <a:pt x="876420" y="1530860"/>
                  </a:lnTo>
                  <a:lnTo>
                    <a:pt x="809745" y="1530860"/>
                  </a:lnTo>
                  <a:lnTo>
                    <a:pt x="809745" y="1505048"/>
                  </a:lnTo>
                  <a:lnTo>
                    <a:pt x="876420" y="1505048"/>
                  </a:lnTo>
                  <a:lnTo>
                    <a:pt x="881504" y="1505048"/>
                  </a:lnTo>
                  <a:lnTo>
                    <a:pt x="943095" y="1505048"/>
                  </a:lnTo>
                  <a:lnTo>
                    <a:pt x="948179" y="1505048"/>
                  </a:lnTo>
                  <a:lnTo>
                    <a:pt x="979475" y="1505048"/>
                  </a:lnTo>
                  <a:lnTo>
                    <a:pt x="1014854" y="1505048"/>
                  </a:lnTo>
                  <a:lnTo>
                    <a:pt x="1032992" y="1505048"/>
                  </a:lnTo>
                  <a:cubicBezTo>
                    <a:pt x="1039187" y="1505048"/>
                    <a:pt x="1043776" y="1503499"/>
                    <a:pt x="1046759" y="1500402"/>
                  </a:cubicBezTo>
                  <a:cubicBezTo>
                    <a:pt x="1049856" y="1497419"/>
                    <a:pt x="1051405" y="1492543"/>
                    <a:pt x="1051405" y="1485775"/>
                  </a:cubicBezTo>
                  <a:lnTo>
                    <a:pt x="1051405" y="1367382"/>
                  </a:lnTo>
                  <a:cubicBezTo>
                    <a:pt x="1051405" y="1364170"/>
                    <a:pt x="1052954" y="1362564"/>
                    <a:pt x="1056051" y="1362564"/>
                  </a:cubicBezTo>
                  <a:lnTo>
                    <a:pt x="1072399" y="1362564"/>
                  </a:lnTo>
                  <a:cubicBezTo>
                    <a:pt x="1075611" y="1362564"/>
                    <a:pt x="1077217" y="1364170"/>
                    <a:pt x="1077217" y="1367382"/>
                  </a:cubicBezTo>
                  <a:lnTo>
                    <a:pt x="1077217" y="1490593"/>
                  </a:lnTo>
                  <a:cubicBezTo>
                    <a:pt x="1077217" y="1494608"/>
                    <a:pt x="1078193" y="1497591"/>
                    <a:pt x="1080143" y="1499541"/>
                  </a:cubicBezTo>
                  <a:cubicBezTo>
                    <a:pt x="1083814" y="1503212"/>
                    <a:pt x="1090812" y="1505048"/>
                    <a:pt x="1101137" y="1505048"/>
                  </a:cubicBezTo>
                  <a:lnTo>
                    <a:pt x="1112825" y="1505048"/>
                  </a:lnTo>
                  <a:lnTo>
                    <a:pt x="1117485" y="1505048"/>
                  </a:lnTo>
                  <a:lnTo>
                    <a:pt x="1189229" y="1505048"/>
                  </a:lnTo>
                  <a:cubicBezTo>
                    <a:pt x="1177183" y="1491052"/>
                    <a:pt x="1171161" y="1474819"/>
                    <a:pt x="1171161" y="1456348"/>
                  </a:cubicBezTo>
                  <a:lnTo>
                    <a:pt x="1171161" y="1430020"/>
                  </a:lnTo>
                  <a:cubicBezTo>
                    <a:pt x="1171161" y="1409485"/>
                    <a:pt x="1178445" y="1391932"/>
                    <a:pt x="1193015" y="1377363"/>
                  </a:cubicBezTo>
                  <a:cubicBezTo>
                    <a:pt x="1207470" y="1362793"/>
                    <a:pt x="1224965" y="1355508"/>
                    <a:pt x="1245500" y="1355508"/>
                  </a:cubicBezTo>
                  <a:close/>
                  <a:moveTo>
                    <a:pt x="74339" y="1355508"/>
                  </a:moveTo>
                  <a:cubicBezTo>
                    <a:pt x="94874" y="1355508"/>
                    <a:pt x="112427" y="1362793"/>
                    <a:pt x="126996" y="1377363"/>
                  </a:cubicBezTo>
                  <a:cubicBezTo>
                    <a:pt x="141451" y="1391932"/>
                    <a:pt x="148679" y="1409485"/>
                    <a:pt x="148679" y="1430020"/>
                  </a:cubicBezTo>
                  <a:lnTo>
                    <a:pt x="148679" y="1505048"/>
                  </a:lnTo>
                  <a:lnTo>
                    <a:pt x="190620" y="1505048"/>
                  </a:lnTo>
                  <a:lnTo>
                    <a:pt x="204089" y="1505048"/>
                  </a:lnTo>
                  <a:lnTo>
                    <a:pt x="257295" y="1505048"/>
                  </a:lnTo>
                  <a:lnTo>
                    <a:pt x="262379" y="1505048"/>
                  </a:lnTo>
                  <a:lnTo>
                    <a:pt x="323970" y="1505048"/>
                  </a:lnTo>
                  <a:lnTo>
                    <a:pt x="329054" y="1505048"/>
                  </a:lnTo>
                  <a:lnTo>
                    <a:pt x="395729" y="1505048"/>
                  </a:lnTo>
                  <a:lnTo>
                    <a:pt x="395729" y="1530860"/>
                  </a:lnTo>
                  <a:lnTo>
                    <a:pt x="329054" y="1530860"/>
                  </a:lnTo>
                  <a:lnTo>
                    <a:pt x="323970" y="1530860"/>
                  </a:lnTo>
                  <a:lnTo>
                    <a:pt x="262379" y="1530860"/>
                  </a:lnTo>
                  <a:lnTo>
                    <a:pt x="257295" y="1530860"/>
                  </a:lnTo>
                  <a:lnTo>
                    <a:pt x="204089" y="1530860"/>
                  </a:lnTo>
                  <a:lnTo>
                    <a:pt x="190620" y="1530860"/>
                  </a:lnTo>
                  <a:lnTo>
                    <a:pt x="74339" y="1530860"/>
                  </a:lnTo>
                  <a:cubicBezTo>
                    <a:pt x="53804" y="1530860"/>
                    <a:pt x="36309" y="1523575"/>
                    <a:pt x="21854" y="1509006"/>
                  </a:cubicBezTo>
                  <a:cubicBezTo>
                    <a:pt x="7284" y="1494436"/>
                    <a:pt x="0" y="1476884"/>
                    <a:pt x="0" y="1456348"/>
                  </a:cubicBezTo>
                  <a:lnTo>
                    <a:pt x="0" y="1430020"/>
                  </a:lnTo>
                  <a:cubicBezTo>
                    <a:pt x="0" y="1409485"/>
                    <a:pt x="7284" y="1391932"/>
                    <a:pt x="21854" y="1377363"/>
                  </a:cubicBezTo>
                  <a:cubicBezTo>
                    <a:pt x="36309" y="1362793"/>
                    <a:pt x="53804" y="1355508"/>
                    <a:pt x="74339" y="1355508"/>
                  </a:cubicBezTo>
                  <a:close/>
                  <a:moveTo>
                    <a:pt x="1982558" y="1304572"/>
                  </a:moveTo>
                  <a:lnTo>
                    <a:pt x="1999077" y="1304572"/>
                  </a:lnTo>
                  <a:cubicBezTo>
                    <a:pt x="2002175" y="1304572"/>
                    <a:pt x="2003724" y="1306120"/>
                    <a:pt x="2003724" y="1309218"/>
                  </a:cubicBezTo>
                  <a:lnTo>
                    <a:pt x="2003724" y="1470975"/>
                  </a:lnTo>
                  <a:cubicBezTo>
                    <a:pt x="2003724" y="1474188"/>
                    <a:pt x="2002175" y="1475794"/>
                    <a:pt x="1999077" y="1475794"/>
                  </a:cubicBezTo>
                  <a:lnTo>
                    <a:pt x="1982558" y="1475794"/>
                  </a:lnTo>
                  <a:cubicBezTo>
                    <a:pt x="1979460" y="1475794"/>
                    <a:pt x="1977911" y="1474188"/>
                    <a:pt x="1977911" y="1470975"/>
                  </a:cubicBezTo>
                  <a:lnTo>
                    <a:pt x="1977911" y="1309218"/>
                  </a:lnTo>
                  <a:cubicBezTo>
                    <a:pt x="1977911" y="1306120"/>
                    <a:pt x="1979460" y="1304572"/>
                    <a:pt x="1982558" y="1304572"/>
                  </a:cubicBezTo>
                  <a:close/>
                  <a:moveTo>
                    <a:pt x="1648657" y="1290633"/>
                  </a:moveTo>
                  <a:lnTo>
                    <a:pt x="1665865" y="1290633"/>
                  </a:lnTo>
                  <a:cubicBezTo>
                    <a:pt x="1669077" y="1290633"/>
                    <a:pt x="1670684" y="1292182"/>
                    <a:pt x="1670684" y="1295279"/>
                  </a:cubicBezTo>
                  <a:lnTo>
                    <a:pt x="1670684" y="1316101"/>
                  </a:lnTo>
                  <a:cubicBezTo>
                    <a:pt x="1670684" y="1319199"/>
                    <a:pt x="1669077" y="1320747"/>
                    <a:pt x="1665865" y="1320747"/>
                  </a:cubicBezTo>
                  <a:lnTo>
                    <a:pt x="1648657" y="1320747"/>
                  </a:lnTo>
                  <a:cubicBezTo>
                    <a:pt x="1645560" y="1320747"/>
                    <a:pt x="1644011" y="1319199"/>
                    <a:pt x="1644011" y="1316101"/>
                  </a:cubicBezTo>
                  <a:lnTo>
                    <a:pt x="1644011" y="1295279"/>
                  </a:lnTo>
                  <a:cubicBezTo>
                    <a:pt x="1644011" y="1292182"/>
                    <a:pt x="1645560" y="1290633"/>
                    <a:pt x="1648657" y="1290633"/>
                  </a:cubicBezTo>
                  <a:close/>
                  <a:moveTo>
                    <a:pt x="1601678" y="1290633"/>
                  </a:moveTo>
                  <a:lnTo>
                    <a:pt x="1619231" y="1290633"/>
                  </a:lnTo>
                  <a:cubicBezTo>
                    <a:pt x="1622328" y="1290633"/>
                    <a:pt x="1623877" y="1292182"/>
                    <a:pt x="1623877" y="1295279"/>
                  </a:cubicBezTo>
                  <a:lnTo>
                    <a:pt x="1623877" y="1316101"/>
                  </a:lnTo>
                  <a:cubicBezTo>
                    <a:pt x="1623877" y="1319199"/>
                    <a:pt x="1622328" y="1320747"/>
                    <a:pt x="1619231" y="1320747"/>
                  </a:cubicBezTo>
                  <a:lnTo>
                    <a:pt x="1601678" y="1320747"/>
                  </a:lnTo>
                  <a:cubicBezTo>
                    <a:pt x="1598466" y="1320747"/>
                    <a:pt x="1596860" y="1319199"/>
                    <a:pt x="1596860" y="1316101"/>
                  </a:cubicBezTo>
                  <a:lnTo>
                    <a:pt x="1596860" y="1295279"/>
                  </a:lnTo>
                  <a:cubicBezTo>
                    <a:pt x="1596860" y="1292182"/>
                    <a:pt x="1598466" y="1290633"/>
                    <a:pt x="1601678" y="1290633"/>
                  </a:cubicBezTo>
                  <a:close/>
                  <a:moveTo>
                    <a:pt x="1232594" y="1290633"/>
                  </a:moveTo>
                  <a:lnTo>
                    <a:pt x="1249802" y="1290633"/>
                  </a:lnTo>
                  <a:cubicBezTo>
                    <a:pt x="1253014" y="1290633"/>
                    <a:pt x="1254621" y="1292182"/>
                    <a:pt x="1254621" y="1295279"/>
                  </a:cubicBezTo>
                  <a:lnTo>
                    <a:pt x="1254621" y="1316101"/>
                  </a:lnTo>
                  <a:cubicBezTo>
                    <a:pt x="1254621" y="1319199"/>
                    <a:pt x="1253014" y="1320747"/>
                    <a:pt x="1249802" y="1320747"/>
                  </a:cubicBezTo>
                  <a:lnTo>
                    <a:pt x="1232594" y="1320747"/>
                  </a:lnTo>
                  <a:cubicBezTo>
                    <a:pt x="1229497" y="1320747"/>
                    <a:pt x="1227948" y="1319199"/>
                    <a:pt x="1227948" y="1316101"/>
                  </a:cubicBezTo>
                  <a:lnTo>
                    <a:pt x="1227948" y="1295279"/>
                  </a:lnTo>
                  <a:cubicBezTo>
                    <a:pt x="1227948" y="1292182"/>
                    <a:pt x="1229497" y="1290633"/>
                    <a:pt x="1232594" y="1290633"/>
                  </a:cubicBezTo>
                  <a:close/>
                  <a:moveTo>
                    <a:pt x="84148" y="1290633"/>
                  </a:moveTo>
                  <a:lnTo>
                    <a:pt x="101528" y="1290633"/>
                  </a:lnTo>
                  <a:cubicBezTo>
                    <a:pt x="104740" y="1290633"/>
                    <a:pt x="106347" y="1292182"/>
                    <a:pt x="106347" y="1295279"/>
                  </a:cubicBezTo>
                  <a:lnTo>
                    <a:pt x="106347" y="1316101"/>
                  </a:lnTo>
                  <a:cubicBezTo>
                    <a:pt x="106347" y="1319199"/>
                    <a:pt x="104740" y="1320747"/>
                    <a:pt x="101528" y="1320747"/>
                  </a:cubicBezTo>
                  <a:lnTo>
                    <a:pt x="84148" y="1320747"/>
                  </a:lnTo>
                  <a:cubicBezTo>
                    <a:pt x="81050" y="1320747"/>
                    <a:pt x="79502" y="1319199"/>
                    <a:pt x="79502" y="1316101"/>
                  </a:cubicBezTo>
                  <a:lnTo>
                    <a:pt x="79502" y="1295279"/>
                  </a:lnTo>
                  <a:cubicBezTo>
                    <a:pt x="79502" y="1292182"/>
                    <a:pt x="81050" y="1290633"/>
                    <a:pt x="84148" y="1290633"/>
                  </a:cubicBezTo>
                  <a:close/>
                  <a:moveTo>
                    <a:pt x="37169" y="1290633"/>
                  </a:moveTo>
                  <a:lnTo>
                    <a:pt x="54550" y="1290633"/>
                  </a:lnTo>
                  <a:cubicBezTo>
                    <a:pt x="57762" y="1290633"/>
                    <a:pt x="59368" y="1292182"/>
                    <a:pt x="59368" y="1295279"/>
                  </a:cubicBezTo>
                  <a:lnTo>
                    <a:pt x="59368" y="1316101"/>
                  </a:lnTo>
                  <a:cubicBezTo>
                    <a:pt x="59368" y="1319199"/>
                    <a:pt x="57762" y="1320747"/>
                    <a:pt x="54550" y="1320747"/>
                  </a:cubicBezTo>
                  <a:lnTo>
                    <a:pt x="37169" y="1320747"/>
                  </a:lnTo>
                  <a:cubicBezTo>
                    <a:pt x="34072" y="1320747"/>
                    <a:pt x="32523" y="1319199"/>
                    <a:pt x="32523" y="1316101"/>
                  </a:cubicBezTo>
                  <a:lnTo>
                    <a:pt x="32523" y="1295279"/>
                  </a:lnTo>
                  <a:cubicBezTo>
                    <a:pt x="32523" y="1292182"/>
                    <a:pt x="34072" y="1290633"/>
                    <a:pt x="37169" y="1290633"/>
                  </a:cubicBezTo>
                  <a:close/>
                  <a:moveTo>
                    <a:pt x="2150291" y="1276350"/>
                  </a:moveTo>
                  <a:lnTo>
                    <a:pt x="2166983" y="1276350"/>
                  </a:lnTo>
                  <a:cubicBezTo>
                    <a:pt x="2169966" y="1276350"/>
                    <a:pt x="2171458" y="1277899"/>
                    <a:pt x="2171458" y="1280996"/>
                  </a:cubicBezTo>
                  <a:lnTo>
                    <a:pt x="2171458" y="1526214"/>
                  </a:lnTo>
                  <a:cubicBezTo>
                    <a:pt x="2171458" y="1529311"/>
                    <a:pt x="2169966" y="1530860"/>
                    <a:pt x="2166983" y="1530860"/>
                  </a:cubicBezTo>
                  <a:lnTo>
                    <a:pt x="2150291" y="1530860"/>
                  </a:lnTo>
                  <a:cubicBezTo>
                    <a:pt x="2147194" y="1530860"/>
                    <a:pt x="2145645" y="1529311"/>
                    <a:pt x="2145645" y="1526214"/>
                  </a:cubicBezTo>
                  <a:lnTo>
                    <a:pt x="2145645" y="1280996"/>
                  </a:lnTo>
                  <a:cubicBezTo>
                    <a:pt x="2145645" y="1277899"/>
                    <a:pt x="2147194" y="1276350"/>
                    <a:pt x="2150291" y="1276350"/>
                  </a:cubicBezTo>
                  <a:close/>
                  <a:moveTo>
                    <a:pt x="2071868" y="1276350"/>
                  </a:moveTo>
                  <a:lnTo>
                    <a:pt x="2088216" y="1276350"/>
                  </a:lnTo>
                  <a:cubicBezTo>
                    <a:pt x="2091428" y="1276350"/>
                    <a:pt x="2093034" y="1277956"/>
                    <a:pt x="2093034" y="1281168"/>
                  </a:cubicBezTo>
                  <a:lnTo>
                    <a:pt x="2093034" y="1470803"/>
                  </a:lnTo>
                  <a:cubicBezTo>
                    <a:pt x="2093034" y="1489618"/>
                    <a:pt x="2087700" y="1504302"/>
                    <a:pt x="2077031" y="1514857"/>
                  </a:cubicBezTo>
                  <a:cubicBezTo>
                    <a:pt x="2066476" y="1525526"/>
                    <a:pt x="2051792" y="1530860"/>
                    <a:pt x="2032978" y="1530860"/>
                  </a:cubicBezTo>
                  <a:lnTo>
                    <a:pt x="1928696" y="1530860"/>
                  </a:lnTo>
                  <a:cubicBezTo>
                    <a:pt x="1925598" y="1530860"/>
                    <a:pt x="1924049" y="1529254"/>
                    <a:pt x="1924049" y="1526042"/>
                  </a:cubicBezTo>
                  <a:lnTo>
                    <a:pt x="1924049" y="1509694"/>
                  </a:lnTo>
                  <a:cubicBezTo>
                    <a:pt x="1924049" y="1506597"/>
                    <a:pt x="1925598" y="1505048"/>
                    <a:pt x="1928696" y="1505048"/>
                  </a:cubicBezTo>
                  <a:lnTo>
                    <a:pt x="2032978" y="1505048"/>
                  </a:lnTo>
                  <a:cubicBezTo>
                    <a:pt x="2044794" y="1505048"/>
                    <a:pt x="2053455" y="1502295"/>
                    <a:pt x="2058962" y="1496788"/>
                  </a:cubicBezTo>
                  <a:cubicBezTo>
                    <a:pt x="2064354" y="1491281"/>
                    <a:pt x="2067050" y="1482620"/>
                    <a:pt x="2067050" y="1470803"/>
                  </a:cubicBezTo>
                  <a:lnTo>
                    <a:pt x="2067050" y="1281168"/>
                  </a:lnTo>
                  <a:cubicBezTo>
                    <a:pt x="2067050" y="1277956"/>
                    <a:pt x="2068656" y="1276350"/>
                    <a:pt x="2071868" y="1276350"/>
                  </a:cubicBezTo>
                  <a:close/>
                  <a:moveTo>
                    <a:pt x="1378767" y="1276350"/>
                  </a:moveTo>
                  <a:lnTo>
                    <a:pt x="1395459" y="1276350"/>
                  </a:lnTo>
                  <a:cubicBezTo>
                    <a:pt x="1398441" y="1276350"/>
                    <a:pt x="1399933" y="1277899"/>
                    <a:pt x="1399933" y="1280996"/>
                  </a:cubicBezTo>
                  <a:lnTo>
                    <a:pt x="1399933" y="1526214"/>
                  </a:lnTo>
                  <a:cubicBezTo>
                    <a:pt x="1399933" y="1529311"/>
                    <a:pt x="1398441" y="1530860"/>
                    <a:pt x="1395459" y="1530860"/>
                  </a:cubicBezTo>
                  <a:lnTo>
                    <a:pt x="1378767" y="1530860"/>
                  </a:lnTo>
                  <a:cubicBezTo>
                    <a:pt x="1375669" y="1530860"/>
                    <a:pt x="1374120" y="1529311"/>
                    <a:pt x="1374120" y="1526214"/>
                  </a:cubicBezTo>
                  <a:lnTo>
                    <a:pt x="1374120" y="1280996"/>
                  </a:lnTo>
                  <a:cubicBezTo>
                    <a:pt x="1374120" y="1277899"/>
                    <a:pt x="1375669" y="1276350"/>
                    <a:pt x="1378767" y="1276350"/>
                  </a:cubicBezTo>
                  <a:close/>
                  <a:moveTo>
                    <a:pt x="1164328" y="1135791"/>
                  </a:moveTo>
                  <a:lnTo>
                    <a:pt x="1181709" y="1135791"/>
                  </a:lnTo>
                  <a:cubicBezTo>
                    <a:pt x="1184921" y="1135791"/>
                    <a:pt x="1186527" y="1137397"/>
                    <a:pt x="1186527" y="1140610"/>
                  </a:cubicBezTo>
                  <a:lnTo>
                    <a:pt x="1186527" y="1161260"/>
                  </a:lnTo>
                  <a:cubicBezTo>
                    <a:pt x="1186527" y="1164357"/>
                    <a:pt x="1184921" y="1165906"/>
                    <a:pt x="1181709" y="1165906"/>
                  </a:cubicBezTo>
                  <a:lnTo>
                    <a:pt x="1164328" y="1165906"/>
                  </a:lnTo>
                  <a:cubicBezTo>
                    <a:pt x="1161231" y="1165906"/>
                    <a:pt x="1159682" y="1164357"/>
                    <a:pt x="1159682" y="1161260"/>
                  </a:cubicBezTo>
                  <a:lnTo>
                    <a:pt x="1159682" y="1140610"/>
                  </a:lnTo>
                  <a:cubicBezTo>
                    <a:pt x="1159682" y="1137397"/>
                    <a:pt x="1161231" y="1135791"/>
                    <a:pt x="1164328" y="1135791"/>
                  </a:cubicBezTo>
                  <a:close/>
                  <a:moveTo>
                    <a:pt x="1117350" y="1135791"/>
                  </a:moveTo>
                  <a:lnTo>
                    <a:pt x="1134730" y="1135791"/>
                  </a:lnTo>
                  <a:cubicBezTo>
                    <a:pt x="1137942" y="1135791"/>
                    <a:pt x="1139549" y="1137397"/>
                    <a:pt x="1139549" y="1140610"/>
                  </a:cubicBezTo>
                  <a:lnTo>
                    <a:pt x="1139549" y="1161260"/>
                  </a:lnTo>
                  <a:cubicBezTo>
                    <a:pt x="1139549" y="1164357"/>
                    <a:pt x="1137942" y="1165906"/>
                    <a:pt x="1134730" y="1165906"/>
                  </a:cubicBezTo>
                  <a:lnTo>
                    <a:pt x="1117350" y="1165906"/>
                  </a:lnTo>
                  <a:cubicBezTo>
                    <a:pt x="1114252" y="1165906"/>
                    <a:pt x="1112704" y="1164357"/>
                    <a:pt x="1112704" y="1161260"/>
                  </a:cubicBezTo>
                  <a:lnTo>
                    <a:pt x="1112704" y="1140610"/>
                  </a:lnTo>
                  <a:cubicBezTo>
                    <a:pt x="1112704" y="1137397"/>
                    <a:pt x="1114252" y="1135791"/>
                    <a:pt x="1117350" y="1135791"/>
                  </a:cubicBezTo>
                  <a:close/>
                  <a:moveTo>
                    <a:pt x="1949164" y="1133382"/>
                  </a:moveTo>
                  <a:lnTo>
                    <a:pt x="1966372" y="1133382"/>
                  </a:lnTo>
                  <a:cubicBezTo>
                    <a:pt x="1969585" y="1133382"/>
                    <a:pt x="1971191" y="1134988"/>
                    <a:pt x="1971191" y="1138200"/>
                  </a:cubicBezTo>
                  <a:lnTo>
                    <a:pt x="1971191" y="1158850"/>
                  </a:lnTo>
                  <a:cubicBezTo>
                    <a:pt x="1971191" y="1161948"/>
                    <a:pt x="1969585" y="1163497"/>
                    <a:pt x="1966372" y="1163497"/>
                  </a:cubicBezTo>
                  <a:lnTo>
                    <a:pt x="1949164" y="1163497"/>
                  </a:lnTo>
                  <a:cubicBezTo>
                    <a:pt x="1945952" y="1163497"/>
                    <a:pt x="1944346" y="1161948"/>
                    <a:pt x="1944346" y="1158850"/>
                  </a:cubicBezTo>
                  <a:lnTo>
                    <a:pt x="1944346" y="1138200"/>
                  </a:lnTo>
                  <a:cubicBezTo>
                    <a:pt x="1944346" y="1134988"/>
                    <a:pt x="1945952" y="1133382"/>
                    <a:pt x="1949164" y="1133382"/>
                  </a:cubicBezTo>
                  <a:close/>
                  <a:moveTo>
                    <a:pt x="1489504" y="1133382"/>
                  </a:moveTo>
                  <a:lnTo>
                    <a:pt x="1506884" y="1133382"/>
                  </a:lnTo>
                  <a:cubicBezTo>
                    <a:pt x="1509867" y="1133382"/>
                    <a:pt x="1511358" y="1134988"/>
                    <a:pt x="1511358" y="1138200"/>
                  </a:cubicBezTo>
                  <a:lnTo>
                    <a:pt x="1511358" y="1158850"/>
                  </a:lnTo>
                  <a:cubicBezTo>
                    <a:pt x="1511358" y="1161948"/>
                    <a:pt x="1509867" y="1163497"/>
                    <a:pt x="1506884" y="1163497"/>
                  </a:cubicBezTo>
                  <a:lnTo>
                    <a:pt x="1489504" y="1163497"/>
                  </a:lnTo>
                  <a:cubicBezTo>
                    <a:pt x="1486292" y="1163497"/>
                    <a:pt x="1484686" y="1161948"/>
                    <a:pt x="1484686" y="1158850"/>
                  </a:cubicBezTo>
                  <a:lnTo>
                    <a:pt x="1484686" y="1138200"/>
                  </a:lnTo>
                  <a:cubicBezTo>
                    <a:pt x="1484686" y="1134988"/>
                    <a:pt x="1486292" y="1133382"/>
                    <a:pt x="1489504" y="1133382"/>
                  </a:cubicBezTo>
                  <a:close/>
                  <a:moveTo>
                    <a:pt x="485895" y="1076423"/>
                  </a:moveTo>
                  <a:lnTo>
                    <a:pt x="552570" y="1076423"/>
                  </a:lnTo>
                  <a:lnTo>
                    <a:pt x="557654" y="1076423"/>
                  </a:lnTo>
                  <a:lnTo>
                    <a:pt x="619245" y="1076423"/>
                  </a:lnTo>
                  <a:lnTo>
                    <a:pt x="624329" y="1076423"/>
                  </a:lnTo>
                  <a:lnTo>
                    <a:pt x="685920" y="1076423"/>
                  </a:lnTo>
                  <a:lnTo>
                    <a:pt x="691004" y="1076423"/>
                  </a:lnTo>
                  <a:lnTo>
                    <a:pt x="752595" y="1076423"/>
                  </a:lnTo>
                  <a:lnTo>
                    <a:pt x="757679" y="1076423"/>
                  </a:lnTo>
                  <a:lnTo>
                    <a:pt x="819270" y="1076423"/>
                  </a:lnTo>
                  <a:lnTo>
                    <a:pt x="824354" y="1076423"/>
                  </a:lnTo>
                  <a:lnTo>
                    <a:pt x="891029" y="1076423"/>
                  </a:lnTo>
                  <a:lnTo>
                    <a:pt x="891029" y="1102235"/>
                  </a:lnTo>
                  <a:lnTo>
                    <a:pt x="824354" y="1102235"/>
                  </a:lnTo>
                  <a:lnTo>
                    <a:pt x="819270" y="1102235"/>
                  </a:lnTo>
                  <a:lnTo>
                    <a:pt x="757679" y="1102235"/>
                  </a:lnTo>
                  <a:lnTo>
                    <a:pt x="752595" y="1102235"/>
                  </a:lnTo>
                  <a:lnTo>
                    <a:pt x="691004" y="1102235"/>
                  </a:lnTo>
                  <a:lnTo>
                    <a:pt x="685920" y="1102235"/>
                  </a:lnTo>
                  <a:lnTo>
                    <a:pt x="624329" y="1102235"/>
                  </a:lnTo>
                  <a:lnTo>
                    <a:pt x="619245" y="1102235"/>
                  </a:lnTo>
                  <a:lnTo>
                    <a:pt x="557654" y="1102235"/>
                  </a:lnTo>
                  <a:lnTo>
                    <a:pt x="552570" y="1102235"/>
                  </a:lnTo>
                  <a:lnTo>
                    <a:pt x="485895" y="1102235"/>
                  </a:lnTo>
                  <a:close/>
                  <a:moveTo>
                    <a:pt x="1757795" y="952868"/>
                  </a:moveTo>
                  <a:cubicBezTo>
                    <a:pt x="1744372" y="952868"/>
                    <a:pt x="1732900" y="957628"/>
                    <a:pt x="1723378" y="967150"/>
                  </a:cubicBezTo>
                  <a:cubicBezTo>
                    <a:pt x="1713856" y="976558"/>
                    <a:pt x="1709095" y="987972"/>
                    <a:pt x="1709095" y="1001395"/>
                  </a:cubicBezTo>
                  <a:lnTo>
                    <a:pt x="1709095" y="1027896"/>
                  </a:lnTo>
                  <a:cubicBezTo>
                    <a:pt x="1709095" y="1041203"/>
                    <a:pt x="1713856" y="1052618"/>
                    <a:pt x="1723378" y="1062140"/>
                  </a:cubicBezTo>
                  <a:cubicBezTo>
                    <a:pt x="1732900" y="1071662"/>
                    <a:pt x="1744372" y="1076423"/>
                    <a:pt x="1757795" y="1076423"/>
                  </a:cubicBezTo>
                  <a:lnTo>
                    <a:pt x="1806322" y="1076423"/>
                  </a:lnTo>
                  <a:lnTo>
                    <a:pt x="1806322" y="1001395"/>
                  </a:lnTo>
                  <a:cubicBezTo>
                    <a:pt x="1806322" y="987972"/>
                    <a:pt x="1801561" y="976558"/>
                    <a:pt x="1792039" y="967150"/>
                  </a:cubicBezTo>
                  <a:cubicBezTo>
                    <a:pt x="1782517" y="957628"/>
                    <a:pt x="1771102" y="952868"/>
                    <a:pt x="1757795" y="952868"/>
                  </a:cubicBezTo>
                  <a:close/>
                  <a:moveTo>
                    <a:pt x="1319645" y="952868"/>
                  </a:moveTo>
                  <a:cubicBezTo>
                    <a:pt x="1306222" y="952868"/>
                    <a:pt x="1294750" y="957628"/>
                    <a:pt x="1285228" y="967150"/>
                  </a:cubicBezTo>
                  <a:cubicBezTo>
                    <a:pt x="1275706" y="976558"/>
                    <a:pt x="1270945" y="987972"/>
                    <a:pt x="1270945" y="1001395"/>
                  </a:cubicBezTo>
                  <a:lnTo>
                    <a:pt x="1270945" y="1027896"/>
                  </a:lnTo>
                  <a:cubicBezTo>
                    <a:pt x="1270945" y="1041203"/>
                    <a:pt x="1275706" y="1052618"/>
                    <a:pt x="1285228" y="1062140"/>
                  </a:cubicBezTo>
                  <a:cubicBezTo>
                    <a:pt x="1294750" y="1071662"/>
                    <a:pt x="1306222" y="1076423"/>
                    <a:pt x="1319645" y="1076423"/>
                  </a:cubicBezTo>
                  <a:lnTo>
                    <a:pt x="1368172" y="1076423"/>
                  </a:lnTo>
                  <a:lnTo>
                    <a:pt x="1368172" y="1001395"/>
                  </a:lnTo>
                  <a:cubicBezTo>
                    <a:pt x="1368172" y="987972"/>
                    <a:pt x="1363411" y="976558"/>
                    <a:pt x="1353889" y="967150"/>
                  </a:cubicBezTo>
                  <a:cubicBezTo>
                    <a:pt x="1344367" y="957628"/>
                    <a:pt x="1332952" y="952868"/>
                    <a:pt x="1319645" y="952868"/>
                  </a:cubicBezTo>
                  <a:close/>
                  <a:moveTo>
                    <a:pt x="1614534" y="934111"/>
                  </a:moveTo>
                  <a:lnTo>
                    <a:pt x="1631226" y="934111"/>
                  </a:lnTo>
                  <a:cubicBezTo>
                    <a:pt x="1634323" y="934111"/>
                    <a:pt x="1635872" y="935659"/>
                    <a:pt x="1635872" y="938757"/>
                  </a:cubicBezTo>
                  <a:lnTo>
                    <a:pt x="1635872" y="1115658"/>
                  </a:lnTo>
                  <a:cubicBezTo>
                    <a:pt x="1635872" y="1134472"/>
                    <a:pt x="1630595" y="1149156"/>
                    <a:pt x="1620040" y="1159711"/>
                  </a:cubicBezTo>
                  <a:cubicBezTo>
                    <a:pt x="1609371" y="1170380"/>
                    <a:pt x="1594629" y="1175714"/>
                    <a:pt x="1575815" y="1175714"/>
                  </a:cubicBezTo>
                  <a:lnTo>
                    <a:pt x="1558263" y="1175714"/>
                  </a:lnTo>
                  <a:cubicBezTo>
                    <a:pt x="1555165" y="1175714"/>
                    <a:pt x="1553616" y="1174108"/>
                    <a:pt x="1553616" y="1170896"/>
                  </a:cubicBezTo>
                  <a:lnTo>
                    <a:pt x="1553616" y="1154548"/>
                  </a:lnTo>
                  <a:cubicBezTo>
                    <a:pt x="1553616" y="1151336"/>
                    <a:pt x="1555165" y="1149730"/>
                    <a:pt x="1558263" y="1149730"/>
                  </a:cubicBezTo>
                  <a:lnTo>
                    <a:pt x="1575815" y="1149730"/>
                  </a:lnTo>
                  <a:cubicBezTo>
                    <a:pt x="1587631" y="1149730"/>
                    <a:pt x="1596293" y="1147034"/>
                    <a:pt x="1601799" y="1141642"/>
                  </a:cubicBezTo>
                  <a:cubicBezTo>
                    <a:pt x="1607306" y="1136135"/>
                    <a:pt x="1610059" y="1127474"/>
                    <a:pt x="1610059" y="1115658"/>
                  </a:cubicBezTo>
                  <a:lnTo>
                    <a:pt x="1610059" y="938757"/>
                  </a:lnTo>
                  <a:cubicBezTo>
                    <a:pt x="1610059" y="935659"/>
                    <a:pt x="1611551" y="934111"/>
                    <a:pt x="1614534" y="934111"/>
                  </a:cubicBezTo>
                  <a:close/>
                  <a:moveTo>
                    <a:pt x="1037001" y="933938"/>
                  </a:moveTo>
                  <a:lnTo>
                    <a:pt x="1053349" y="933938"/>
                  </a:lnTo>
                  <a:cubicBezTo>
                    <a:pt x="1056561" y="933938"/>
                    <a:pt x="1058167" y="935545"/>
                    <a:pt x="1058167" y="938757"/>
                  </a:cubicBezTo>
                  <a:lnTo>
                    <a:pt x="1058167" y="1061968"/>
                  </a:lnTo>
                  <a:cubicBezTo>
                    <a:pt x="1058167" y="1065983"/>
                    <a:pt x="1059143" y="1068966"/>
                    <a:pt x="1061093" y="1070916"/>
                  </a:cubicBezTo>
                  <a:cubicBezTo>
                    <a:pt x="1064764" y="1074587"/>
                    <a:pt x="1071762" y="1076423"/>
                    <a:pt x="1082087" y="1076423"/>
                  </a:cubicBezTo>
                  <a:lnTo>
                    <a:pt x="1093775" y="1076423"/>
                  </a:lnTo>
                  <a:lnTo>
                    <a:pt x="1098435" y="1076423"/>
                  </a:lnTo>
                  <a:lnTo>
                    <a:pt x="1148669" y="1076423"/>
                  </a:lnTo>
                  <a:cubicBezTo>
                    <a:pt x="1155093" y="1076308"/>
                    <a:pt x="1159740" y="1074759"/>
                    <a:pt x="1162608" y="1071777"/>
                  </a:cubicBezTo>
                  <a:cubicBezTo>
                    <a:pt x="1165705" y="1068679"/>
                    <a:pt x="1167254" y="1063861"/>
                    <a:pt x="1167254" y="1057322"/>
                  </a:cubicBezTo>
                  <a:lnTo>
                    <a:pt x="1167254" y="938585"/>
                  </a:lnTo>
                  <a:cubicBezTo>
                    <a:pt x="1167254" y="935487"/>
                    <a:pt x="1168860" y="933938"/>
                    <a:pt x="1172072" y="933938"/>
                  </a:cubicBezTo>
                  <a:lnTo>
                    <a:pt x="1188420" y="933938"/>
                  </a:lnTo>
                  <a:cubicBezTo>
                    <a:pt x="1191632" y="933938"/>
                    <a:pt x="1193238" y="935487"/>
                    <a:pt x="1193238" y="938585"/>
                  </a:cubicBezTo>
                  <a:lnTo>
                    <a:pt x="1193238" y="1057322"/>
                  </a:lnTo>
                  <a:cubicBezTo>
                    <a:pt x="1193238" y="1071088"/>
                    <a:pt x="1189108" y="1082044"/>
                    <a:pt x="1180848" y="1090189"/>
                  </a:cubicBezTo>
                  <a:cubicBezTo>
                    <a:pt x="1172588" y="1098220"/>
                    <a:pt x="1161747" y="1102235"/>
                    <a:pt x="1148325" y="1102235"/>
                  </a:cubicBezTo>
                  <a:lnTo>
                    <a:pt x="1098435" y="1102235"/>
                  </a:lnTo>
                  <a:lnTo>
                    <a:pt x="1093775" y="1102235"/>
                  </a:lnTo>
                  <a:lnTo>
                    <a:pt x="1086389" y="1102235"/>
                  </a:lnTo>
                  <a:cubicBezTo>
                    <a:pt x="1069181" y="1102235"/>
                    <a:pt x="1056274" y="1097933"/>
                    <a:pt x="1047670" y="1089329"/>
                  </a:cubicBezTo>
                  <a:cubicBezTo>
                    <a:pt x="1047441" y="1089100"/>
                    <a:pt x="1047269" y="1088870"/>
                    <a:pt x="1047154" y="1088641"/>
                  </a:cubicBezTo>
                  <a:cubicBezTo>
                    <a:pt x="1047039" y="1088870"/>
                    <a:pt x="1046810" y="1089157"/>
                    <a:pt x="1046466" y="1089501"/>
                  </a:cubicBezTo>
                  <a:cubicBezTo>
                    <a:pt x="1046236" y="1089845"/>
                    <a:pt x="1046064" y="1090075"/>
                    <a:pt x="1045950" y="1090189"/>
                  </a:cubicBezTo>
                  <a:lnTo>
                    <a:pt x="1033904" y="1097855"/>
                  </a:lnTo>
                  <a:lnTo>
                    <a:pt x="1033904" y="1102235"/>
                  </a:lnTo>
                  <a:lnTo>
                    <a:pt x="1013254" y="1102235"/>
                  </a:lnTo>
                  <a:lnTo>
                    <a:pt x="967229" y="1102235"/>
                  </a:lnTo>
                  <a:lnTo>
                    <a:pt x="962145" y="1102235"/>
                  </a:lnTo>
                  <a:lnTo>
                    <a:pt x="960425" y="1102235"/>
                  </a:lnTo>
                  <a:lnTo>
                    <a:pt x="895470" y="1102235"/>
                  </a:lnTo>
                  <a:lnTo>
                    <a:pt x="895470" y="1076423"/>
                  </a:lnTo>
                  <a:lnTo>
                    <a:pt x="960425" y="1076423"/>
                  </a:lnTo>
                  <a:lnTo>
                    <a:pt x="962145" y="1076423"/>
                  </a:lnTo>
                  <a:lnTo>
                    <a:pt x="967229" y="1076423"/>
                  </a:lnTo>
                  <a:lnTo>
                    <a:pt x="1013942" y="1076423"/>
                  </a:lnTo>
                  <a:cubicBezTo>
                    <a:pt x="1020137" y="1076423"/>
                    <a:pt x="1024726" y="1074874"/>
                    <a:pt x="1027709" y="1071777"/>
                  </a:cubicBezTo>
                  <a:cubicBezTo>
                    <a:pt x="1030806" y="1068794"/>
                    <a:pt x="1032355" y="1063918"/>
                    <a:pt x="1032355" y="1057150"/>
                  </a:cubicBezTo>
                  <a:lnTo>
                    <a:pt x="1032355" y="938757"/>
                  </a:lnTo>
                  <a:cubicBezTo>
                    <a:pt x="1032355" y="935545"/>
                    <a:pt x="1033904" y="933938"/>
                    <a:pt x="1037001" y="933938"/>
                  </a:cubicBezTo>
                  <a:close/>
                  <a:moveTo>
                    <a:pt x="223018" y="933938"/>
                  </a:moveTo>
                  <a:lnTo>
                    <a:pt x="239538" y="933938"/>
                  </a:lnTo>
                  <a:cubicBezTo>
                    <a:pt x="242751" y="933938"/>
                    <a:pt x="244357" y="935545"/>
                    <a:pt x="244357" y="938757"/>
                  </a:cubicBezTo>
                  <a:lnTo>
                    <a:pt x="244357" y="1061968"/>
                  </a:lnTo>
                  <a:cubicBezTo>
                    <a:pt x="244357" y="1065983"/>
                    <a:pt x="245332" y="1068966"/>
                    <a:pt x="247282" y="1070916"/>
                  </a:cubicBezTo>
                  <a:cubicBezTo>
                    <a:pt x="250838" y="1074587"/>
                    <a:pt x="257836" y="1076423"/>
                    <a:pt x="268276" y="1076423"/>
                  </a:cubicBezTo>
                  <a:lnTo>
                    <a:pt x="276345" y="1076423"/>
                  </a:lnTo>
                  <a:lnTo>
                    <a:pt x="284624" y="1076423"/>
                  </a:lnTo>
                  <a:lnTo>
                    <a:pt x="343020" y="1076423"/>
                  </a:lnTo>
                  <a:lnTo>
                    <a:pt x="348104" y="1076423"/>
                  </a:lnTo>
                  <a:lnTo>
                    <a:pt x="409695" y="1076423"/>
                  </a:lnTo>
                  <a:lnTo>
                    <a:pt x="414779" y="1076423"/>
                  </a:lnTo>
                  <a:lnTo>
                    <a:pt x="481454" y="1076423"/>
                  </a:lnTo>
                  <a:lnTo>
                    <a:pt x="481454" y="1102235"/>
                  </a:lnTo>
                  <a:lnTo>
                    <a:pt x="414779" y="1102235"/>
                  </a:lnTo>
                  <a:lnTo>
                    <a:pt x="409695" y="1102235"/>
                  </a:lnTo>
                  <a:lnTo>
                    <a:pt x="348104" y="1102235"/>
                  </a:lnTo>
                  <a:lnTo>
                    <a:pt x="343020" y="1102235"/>
                  </a:lnTo>
                  <a:lnTo>
                    <a:pt x="284624" y="1102235"/>
                  </a:lnTo>
                  <a:lnTo>
                    <a:pt x="276345" y="1102235"/>
                  </a:lnTo>
                  <a:lnTo>
                    <a:pt x="272578" y="1102235"/>
                  </a:lnTo>
                  <a:cubicBezTo>
                    <a:pt x="255370" y="1102235"/>
                    <a:pt x="242464" y="1097933"/>
                    <a:pt x="233860" y="1089329"/>
                  </a:cubicBezTo>
                  <a:cubicBezTo>
                    <a:pt x="233745" y="1089214"/>
                    <a:pt x="233630" y="1089100"/>
                    <a:pt x="233515" y="1088985"/>
                  </a:cubicBezTo>
                  <a:cubicBezTo>
                    <a:pt x="233401" y="1088870"/>
                    <a:pt x="233343" y="1088755"/>
                    <a:pt x="233343" y="1088641"/>
                  </a:cubicBezTo>
                  <a:cubicBezTo>
                    <a:pt x="232770" y="1089329"/>
                    <a:pt x="232311" y="1089845"/>
                    <a:pt x="231967" y="1090189"/>
                  </a:cubicBezTo>
                  <a:cubicBezTo>
                    <a:pt x="224051" y="1098220"/>
                    <a:pt x="213210" y="1102235"/>
                    <a:pt x="199443" y="1102235"/>
                  </a:cubicBezTo>
                  <a:lnTo>
                    <a:pt x="76232" y="1102235"/>
                  </a:lnTo>
                  <a:cubicBezTo>
                    <a:pt x="55123" y="1102235"/>
                    <a:pt x="37169" y="1094836"/>
                    <a:pt x="22370" y="1080037"/>
                  </a:cubicBezTo>
                  <a:cubicBezTo>
                    <a:pt x="7456" y="1065008"/>
                    <a:pt x="0" y="1046997"/>
                    <a:pt x="0" y="1026003"/>
                  </a:cubicBezTo>
                  <a:cubicBezTo>
                    <a:pt x="0" y="1011433"/>
                    <a:pt x="3843" y="997838"/>
                    <a:pt x="11529" y="985219"/>
                  </a:cubicBezTo>
                  <a:cubicBezTo>
                    <a:pt x="19330" y="972485"/>
                    <a:pt x="29712" y="962848"/>
                    <a:pt x="42676" y="956309"/>
                  </a:cubicBezTo>
                  <a:lnTo>
                    <a:pt x="49731" y="952523"/>
                  </a:lnTo>
                  <a:cubicBezTo>
                    <a:pt x="50534" y="952179"/>
                    <a:pt x="51280" y="952007"/>
                    <a:pt x="51968" y="952007"/>
                  </a:cubicBezTo>
                  <a:cubicBezTo>
                    <a:pt x="52427" y="952007"/>
                    <a:pt x="52944" y="952122"/>
                    <a:pt x="53517" y="952351"/>
                  </a:cubicBezTo>
                  <a:cubicBezTo>
                    <a:pt x="54779" y="952696"/>
                    <a:pt x="55697" y="953441"/>
                    <a:pt x="56270" y="954588"/>
                  </a:cubicBezTo>
                  <a:lnTo>
                    <a:pt x="63670" y="969215"/>
                  </a:lnTo>
                  <a:cubicBezTo>
                    <a:pt x="64129" y="970133"/>
                    <a:pt x="64358" y="970994"/>
                    <a:pt x="64358" y="971797"/>
                  </a:cubicBezTo>
                  <a:cubicBezTo>
                    <a:pt x="64358" y="973288"/>
                    <a:pt x="63441" y="974550"/>
                    <a:pt x="61605" y="975582"/>
                  </a:cubicBezTo>
                  <a:lnTo>
                    <a:pt x="54206" y="979368"/>
                  </a:lnTo>
                  <a:cubicBezTo>
                    <a:pt x="45601" y="983728"/>
                    <a:pt x="38718" y="990152"/>
                    <a:pt x="33556" y="998642"/>
                  </a:cubicBezTo>
                  <a:cubicBezTo>
                    <a:pt x="28393" y="1007131"/>
                    <a:pt x="25812" y="1016251"/>
                    <a:pt x="25812" y="1026003"/>
                  </a:cubicBezTo>
                  <a:cubicBezTo>
                    <a:pt x="25812" y="1039999"/>
                    <a:pt x="30745" y="1051872"/>
                    <a:pt x="40611" y="1061624"/>
                  </a:cubicBezTo>
                  <a:cubicBezTo>
                    <a:pt x="50477" y="1071490"/>
                    <a:pt x="62351" y="1076423"/>
                    <a:pt x="76232" y="1076423"/>
                  </a:cubicBezTo>
                  <a:lnTo>
                    <a:pt x="199271" y="1076423"/>
                  </a:lnTo>
                  <a:cubicBezTo>
                    <a:pt x="205810" y="1076423"/>
                    <a:pt x="210629" y="1074874"/>
                    <a:pt x="213726" y="1071777"/>
                  </a:cubicBezTo>
                  <a:cubicBezTo>
                    <a:pt x="216938" y="1068679"/>
                    <a:pt x="218544" y="1063803"/>
                    <a:pt x="218544" y="1057150"/>
                  </a:cubicBezTo>
                  <a:lnTo>
                    <a:pt x="218544" y="938757"/>
                  </a:lnTo>
                  <a:cubicBezTo>
                    <a:pt x="218544" y="935545"/>
                    <a:pt x="220036" y="933938"/>
                    <a:pt x="223018" y="933938"/>
                  </a:cubicBezTo>
                  <a:close/>
                  <a:moveTo>
                    <a:pt x="1319645" y="927055"/>
                  </a:moveTo>
                  <a:cubicBezTo>
                    <a:pt x="1340065" y="927055"/>
                    <a:pt x="1357560" y="934340"/>
                    <a:pt x="1372130" y="948910"/>
                  </a:cubicBezTo>
                  <a:cubicBezTo>
                    <a:pt x="1386699" y="963365"/>
                    <a:pt x="1393984" y="980860"/>
                    <a:pt x="1393984" y="1001395"/>
                  </a:cubicBezTo>
                  <a:lnTo>
                    <a:pt x="1393984" y="1076423"/>
                  </a:lnTo>
                  <a:lnTo>
                    <a:pt x="1436675" y="1076423"/>
                  </a:lnTo>
                  <a:lnTo>
                    <a:pt x="1447330" y="1076423"/>
                  </a:lnTo>
                  <a:lnTo>
                    <a:pt x="1489504" y="1076423"/>
                  </a:lnTo>
                  <a:cubicBezTo>
                    <a:pt x="1496043" y="1076308"/>
                    <a:pt x="1500861" y="1074817"/>
                    <a:pt x="1503959" y="1071949"/>
                  </a:cubicBezTo>
                  <a:cubicBezTo>
                    <a:pt x="1507056" y="1068736"/>
                    <a:pt x="1508605" y="1063861"/>
                    <a:pt x="1508605" y="1057322"/>
                  </a:cubicBezTo>
                  <a:lnTo>
                    <a:pt x="1508605" y="938585"/>
                  </a:lnTo>
                  <a:cubicBezTo>
                    <a:pt x="1508605" y="935487"/>
                    <a:pt x="1510154" y="933938"/>
                    <a:pt x="1513251" y="933938"/>
                  </a:cubicBezTo>
                  <a:lnTo>
                    <a:pt x="1529771" y="933938"/>
                  </a:lnTo>
                  <a:cubicBezTo>
                    <a:pt x="1532869" y="933938"/>
                    <a:pt x="1534417" y="935487"/>
                    <a:pt x="1534417" y="938585"/>
                  </a:cubicBezTo>
                  <a:lnTo>
                    <a:pt x="1534417" y="1057150"/>
                  </a:lnTo>
                  <a:cubicBezTo>
                    <a:pt x="1534417" y="1070916"/>
                    <a:pt x="1530345" y="1081929"/>
                    <a:pt x="1522200" y="1090189"/>
                  </a:cubicBezTo>
                  <a:cubicBezTo>
                    <a:pt x="1514169" y="1098220"/>
                    <a:pt x="1503271" y="1102235"/>
                    <a:pt x="1489504" y="1102235"/>
                  </a:cubicBezTo>
                  <a:lnTo>
                    <a:pt x="1447330" y="1102235"/>
                  </a:lnTo>
                  <a:lnTo>
                    <a:pt x="1436675" y="1102235"/>
                  </a:lnTo>
                  <a:lnTo>
                    <a:pt x="1393984" y="1102235"/>
                  </a:lnTo>
                  <a:lnTo>
                    <a:pt x="1393984" y="1106365"/>
                  </a:lnTo>
                  <a:cubicBezTo>
                    <a:pt x="1393984" y="1125065"/>
                    <a:pt x="1387101" y="1141298"/>
                    <a:pt x="1373334" y="1155065"/>
                  </a:cubicBezTo>
                  <a:cubicBezTo>
                    <a:pt x="1359682" y="1168831"/>
                    <a:pt x="1343449" y="1175714"/>
                    <a:pt x="1324635" y="1175714"/>
                  </a:cubicBezTo>
                  <a:lnTo>
                    <a:pt x="1287981" y="1175714"/>
                  </a:lnTo>
                  <a:cubicBezTo>
                    <a:pt x="1284999" y="1175714"/>
                    <a:pt x="1283507" y="1174166"/>
                    <a:pt x="1283507" y="1171068"/>
                  </a:cubicBezTo>
                  <a:lnTo>
                    <a:pt x="1283507" y="1154548"/>
                  </a:lnTo>
                  <a:cubicBezTo>
                    <a:pt x="1283507" y="1151451"/>
                    <a:pt x="1284999" y="1149902"/>
                    <a:pt x="1287981" y="1149902"/>
                  </a:cubicBezTo>
                  <a:lnTo>
                    <a:pt x="1324635" y="1149902"/>
                  </a:lnTo>
                  <a:cubicBezTo>
                    <a:pt x="1336451" y="1149902"/>
                    <a:pt x="1346661" y="1145600"/>
                    <a:pt x="1355266" y="1136996"/>
                  </a:cubicBezTo>
                  <a:cubicBezTo>
                    <a:pt x="1363870" y="1128277"/>
                    <a:pt x="1368172" y="1118067"/>
                    <a:pt x="1368172" y="1106365"/>
                  </a:cubicBezTo>
                  <a:lnTo>
                    <a:pt x="1368172" y="1102235"/>
                  </a:lnTo>
                  <a:lnTo>
                    <a:pt x="1319645" y="1102235"/>
                  </a:lnTo>
                  <a:cubicBezTo>
                    <a:pt x="1299109" y="1102235"/>
                    <a:pt x="1281557" y="1095008"/>
                    <a:pt x="1266987" y="1080553"/>
                  </a:cubicBezTo>
                  <a:cubicBezTo>
                    <a:pt x="1252418" y="1065983"/>
                    <a:pt x="1245133" y="1048431"/>
                    <a:pt x="1245133" y="1027896"/>
                  </a:cubicBezTo>
                  <a:lnTo>
                    <a:pt x="1245133" y="1001395"/>
                  </a:lnTo>
                  <a:cubicBezTo>
                    <a:pt x="1245133" y="980860"/>
                    <a:pt x="1252418" y="963365"/>
                    <a:pt x="1266987" y="948910"/>
                  </a:cubicBezTo>
                  <a:cubicBezTo>
                    <a:pt x="1281557" y="934340"/>
                    <a:pt x="1299109" y="927055"/>
                    <a:pt x="1319645" y="927055"/>
                  </a:cubicBezTo>
                  <a:close/>
                  <a:moveTo>
                    <a:pt x="153841" y="892467"/>
                  </a:moveTo>
                  <a:lnTo>
                    <a:pt x="171222" y="892467"/>
                  </a:lnTo>
                  <a:cubicBezTo>
                    <a:pt x="174319" y="892467"/>
                    <a:pt x="175868" y="894073"/>
                    <a:pt x="175868" y="897285"/>
                  </a:cubicBezTo>
                  <a:lnTo>
                    <a:pt x="175868" y="917935"/>
                  </a:lnTo>
                  <a:cubicBezTo>
                    <a:pt x="175868" y="921032"/>
                    <a:pt x="174319" y="922581"/>
                    <a:pt x="171222" y="922581"/>
                  </a:cubicBezTo>
                  <a:lnTo>
                    <a:pt x="153841" y="922581"/>
                  </a:lnTo>
                  <a:cubicBezTo>
                    <a:pt x="150629" y="922581"/>
                    <a:pt x="149023" y="921032"/>
                    <a:pt x="149023" y="917935"/>
                  </a:cubicBezTo>
                  <a:lnTo>
                    <a:pt x="149023" y="897285"/>
                  </a:lnTo>
                  <a:cubicBezTo>
                    <a:pt x="149023" y="894073"/>
                    <a:pt x="150629" y="892467"/>
                    <a:pt x="153841" y="892467"/>
                  </a:cubicBezTo>
                  <a:close/>
                  <a:moveTo>
                    <a:pt x="106691" y="892467"/>
                  </a:moveTo>
                  <a:lnTo>
                    <a:pt x="124071" y="892467"/>
                  </a:lnTo>
                  <a:cubicBezTo>
                    <a:pt x="127283" y="892467"/>
                    <a:pt x="128889" y="894073"/>
                    <a:pt x="128889" y="897285"/>
                  </a:cubicBezTo>
                  <a:lnTo>
                    <a:pt x="128889" y="917935"/>
                  </a:lnTo>
                  <a:cubicBezTo>
                    <a:pt x="128889" y="921032"/>
                    <a:pt x="127283" y="922581"/>
                    <a:pt x="124071" y="922581"/>
                  </a:cubicBezTo>
                  <a:lnTo>
                    <a:pt x="106691" y="922581"/>
                  </a:lnTo>
                  <a:cubicBezTo>
                    <a:pt x="103708" y="922581"/>
                    <a:pt x="102217" y="921032"/>
                    <a:pt x="102217" y="917935"/>
                  </a:cubicBezTo>
                  <a:lnTo>
                    <a:pt x="102217" y="897285"/>
                  </a:lnTo>
                  <a:cubicBezTo>
                    <a:pt x="102217" y="894073"/>
                    <a:pt x="103708" y="892467"/>
                    <a:pt x="106691" y="892467"/>
                  </a:cubicBezTo>
                  <a:close/>
                  <a:moveTo>
                    <a:pt x="1036485" y="862008"/>
                  </a:moveTo>
                  <a:lnTo>
                    <a:pt x="1053865" y="862008"/>
                  </a:lnTo>
                  <a:cubicBezTo>
                    <a:pt x="1057078" y="862008"/>
                    <a:pt x="1058684" y="863557"/>
                    <a:pt x="1058684" y="866654"/>
                  </a:cubicBezTo>
                  <a:lnTo>
                    <a:pt x="1058684" y="887476"/>
                  </a:lnTo>
                  <a:cubicBezTo>
                    <a:pt x="1058684" y="890574"/>
                    <a:pt x="1057078" y="892122"/>
                    <a:pt x="1053865" y="892122"/>
                  </a:cubicBezTo>
                  <a:lnTo>
                    <a:pt x="1036485" y="892122"/>
                  </a:lnTo>
                  <a:cubicBezTo>
                    <a:pt x="1033388" y="892122"/>
                    <a:pt x="1031839" y="890574"/>
                    <a:pt x="1031839" y="887476"/>
                  </a:cubicBezTo>
                  <a:lnTo>
                    <a:pt x="1031839" y="866654"/>
                  </a:lnTo>
                  <a:cubicBezTo>
                    <a:pt x="1031839" y="863557"/>
                    <a:pt x="1033388" y="862008"/>
                    <a:pt x="1036485" y="862008"/>
                  </a:cubicBezTo>
                  <a:close/>
                  <a:moveTo>
                    <a:pt x="2150291" y="847725"/>
                  </a:moveTo>
                  <a:lnTo>
                    <a:pt x="2166983" y="847725"/>
                  </a:lnTo>
                  <a:cubicBezTo>
                    <a:pt x="2169966" y="847725"/>
                    <a:pt x="2171458" y="849274"/>
                    <a:pt x="2171458" y="852371"/>
                  </a:cubicBezTo>
                  <a:lnTo>
                    <a:pt x="2171458" y="1097589"/>
                  </a:lnTo>
                  <a:cubicBezTo>
                    <a:pt x="2171458" y="1100686"/>
                    <a:pt x="2169966" y="1102235"/>
                    <a:pt x="2166983" y="1102235"/>
                  </a:cubicBezTo>
                  <a:lnTo>
                    <a:pt x="2150291" y="1102235"/>
                  </a:lnTo>
                  <a:cubicBezTo>
                    <a:pt x="2147194" y="1102235"/>
                    <a:pt x="2145645" y="1100686"/>
                    <a:pt x="2145645" y="1097589"/>
                  </a:cubicBezTo>
                  <a:lnTo>
                    <a:pt x="2145645" y="852371"/>
                  </a:lnTo>
                  <a:cubicBezTo>
                    <a:pt x="2145645" y="849274"/>
                    <a:pt x="2147194" y="847725"/>
                    <a:pt x="2150291" y="847725"/>
                  </a:cubicBezTo>
                  <a:close/>
                  <a:moveTo>
                    <a:pt x="2063180" y="847725"/>
                  </a:moveTo>
                  <a:lnTo>
                    <a:pt x="2079700" y="847725"/>
                  </a:lnTo>
                  <a:cubicBezTo>
                    <a:pt x="2082798" y="847725"/>
                    <a:pt x="2084347" y="849331"/>
                    <a:pt x="2084347" y="852543"/>
                  </a:cubicBezTo>
                  <a:lnTo>
                    <a:pt x="2084347" y="1057322"/>
                  </a:lnTo>
                  <a:cubicBezTo>
                    <a:pt x="2084347" y="1071088"/>
                    <a:pt x="2080274" y="1082044"/>
                    <a:pt x="2072129" y="1090189"/>
                  </a:cubicBezTo>
                  <a:cubicBezTo>
                    <a:pt x="2063869" y="1098220"/>
                    <a:pt x="2052970" y="1102235"/>
                    <a:pt x="2039433" y="1102235"/>
                  </a:cubicBezTo>
                  <a:lnTo>
                    <a:pt x="2010942" y="1102235"/>
                  </a:lnTo>
                  <a:lnTo>
                    <a:pt x="1998896" y="1102235"/>
                  </a:lnTo>
                  <a:lnTo>
                    <a:pt x="1998650" y="1102235"/>
                  </a:lnTo>
                  <a:lnTo>
                    <a:pt x="1998650" y="1102200"/>
                  </a:lnTo>
                  <a:lnTo>
                    <a:pt x="1976310" y="1098966"/>
                  </a:lnTo>
                  <a:cubicBezTo>
                    <a:pt x="1969857" y="1096786"/>
                    <a:pt x="1964480" y="1093516"/>
                    <a:pt x="1960178" y="1089157"/>
                  </a:cubicBezTo>
                  <a:cubicBezTo>
                    <a:pt x="1959948" y="1088927"/>
                    <a:pt x="1959776" y="1088755"/>
                    <a:pt x="1959661" y="1088641"/>
                  </a:cubicBezTo>
                  <a:lnTo>
                    <a:pt x="1958285" y="1090017"/>
                  </a:lnTo>
                  <a:cubicBezTo>
                    <a:pt x="1950369" y="1098163"/>
                    <a:pt x="1939528" y="1102235"/>
                    <a:pt x="1925761" y="1102235"/>
                  </a:cubicBezTo>
                  <a:lnTo>
                    <a:pt x="1885480" y="1102235"/>
                  </a:lnTo>
                  <a:lnTo>
                    <a:pt x="1874825" y="1102235"/>
                  </a:lnTo>
                  <a:lnTo>
                    <a:pt x="1832134" y="1102235"/>
                  </a:lnTo>
                  <a:lnTo>
                    <a:pt x="1832134" y="1106365"/>
                  </a:lnTo>
                  <a:cubicBezTo>
                    <a:pt x="1832134" y="1125065"/>
                    <a:pt x="1825251" y="1141298"/>
                    <a:pt x="1811484" y="1155065"/>
                  </a:cubicBezTo>
                  <a:cubicBezTo>
                    <a:pt x="1797832" y="1168831"/>
                    <a:pt x="1781599" y="1175714"/>
                    <a:pt x="1762785" y="1175714"/>
                  </a:cubicBezTo>
                  <a:lnTo>
                    <a:pt x="1726131" y="1175714"/>
                  </a:lnTo>
                  <a:cubicBezTo>
                    <a:pt x="1723149" y="1175714"/>
                    <a:pt x="1721657" y="1174166"/>
                    <a:pt x="1721657" y="1171068"/>
                  </a:cubicBezTo>
                  <a:lnTo>
                    <a:pt x="1721657" y="1154548"/>
                  </a:lnTo>
                  <a:cubicBezTo>
                    <a:pt x="1721657" y="1151451"/>
                    <a:pt x="1723149" y="1149902"/>
                    <a:pt x="1726131" y="1149902"/>
                  </a:cubicBezTo>
                  <a:lnTo>
                    <a:pt x="1762785" y="1149902"/>
                  </a:lnTo>
                  <a:cubicBezTo>
                    <a:pt x="1774601" y="1149902"/>
                    <a:pt x="1784811" y="1145600"/>
                    <a:pt x="1793416" y="1136996"/>
                  </a:cubicBezTo>
                  <a:cubicBezTo>
                    <a:pt x="1802020" y="1128277"/>
                    <a:pt x="1806322" y="1118067"/>
                    <a:pt x="1806322" y="1106365"/>
                  </a:cubicBezTo>
                  <a:lnTo>
                    <a:pt x="1806322" y="1102235"/>
                  </a:lnTo>
                  <a:lnTo>
                    <a:pt x="1757795" y="1102235"/>
                  </a:lnTo>
                  <a:cubicBezTo>
                    <a:pt x="1737259" y="1102235"/>
                    <a:pt x="1719707" y="1095008"/>
                    <a:pt x="1705137" y="1080553"/>
                  </a:cubicBezTo>
                  <a:cubicBezTo>
                    <a:pt x="1690568" y="1065983"/>
                    <a:pt x="1683283" y="1048431"/>
                    <a:pt x="1683283" y="1027896"/>
                  </a:cubicBezTo>
                  <a:lnTo>
                    <a:pt x="1683283" y="1001395"/>
                  </a:lnTo>
                  <a:cubicBezTo>
                    <a:pt x="1683283" y="980860"/>
                    <a:pt x="1690568" y="963365"/>
                    <a:pt x="1705137" y="948910"/>
                  </a:cubicBezTo>
                  <a:cubicBezTo>
                    <a:pt x="1719707" y="934340"/>
                    <a:pt x="1737259" y="927055"/>
                    <a:pt x="1757795" y="927055"/>
                  </a:cubicBezTo>
                  <a:cubicBezTo>
                    <a:pt x="1778215" y="927055"/>
                    <a:pt x="1795710" y="934340"/>
                    <a:pt x="1810280" y="948910"/>
                  </a:cubicBezTo>
                  <a:cubicBezTo>
                    <a:pt x="1824849" y="963365"/>
                    <a:pt x="1832134" y="980860"/>
                    <a:pt x="1832134" y="1001395"/>
                  </a:cubicBezTo>
                  <a:lnTo>
                    <a:pt x="1832134" y="1076423"/>
                  </a:lnTo>
                  <a:lnTo>
                    <a:pt x="1874825" y="1076423"/>
                  </a:lnTo>
                  <a:lnTo>
                    <a:pt x="1885480" y="1076423"/>
                  </a:lnTo>
                  <a:lnTo>
                    <a:pt x="1926277" y="1076423"/>
                  </a:lnTo>
                  <a:cubicBezTo>
                    <a:pt x="1932472" y="1076308"/>
                    <a:pt x="1937118" y="1074817"/>
                    <a:pt x="1940216" y="1071949"/>
                  </a:cubicBezTo>
                  <a:cubicBezTo>
                    <a:pt x="1943313" y="1068736"/>
                    <a:pt x="1944862" y="1063861"/>
                    <a:pt x="1944862" y="1057322"/>
                  </a:cubicBezTo>
                  <a:lnTo>
                    <a:pt x="1944862" y="938585"/>
                  </a:lnTo>
                  <a:cubicBezTo>
                    <a:pt x="1944862" y="935487"/>
                    <a:pt x="1946411" y="933938"/>
                    <a:pt x="1949508" y="933938"/>
                  </a:cubicBezTo>
                  <a:lnTo>
                    <a:pt x="1965856" y="933938"/>
                  </a:lnTo>
                  <a:cubicBezTo>
                    <a:pt x="1969069" y="933938"/>
                    <a:pt x="1970675" y="935487"/>
                    <a:pt x="1970675" y="938585"/>
                  </a:cubicBezTo>
                  <a:lnTo>
                    <a:pt x="1970675" y="1061968"/>
                  </a:lnTo>
                  <a:cubicBezTo>
                    <a:pt x="1970675" y="1066098"/>
                    <a:pt x="1971707" y="1069138"/>
                    <a:pt x="1973772" y="1071088"/>
                  </a:cubicBezTo>
                  <a:cubicBezTo>
                    <a:pt x="1977214" y="1074530"/>
                    <a:pt x="1984097" y="1076308"/>
                    <a:pt x="1994422" y="1076423"/>
                  </a:cubicBezTo>
                  <a:lnTo>
                    <a:pt x="1998650" y="1076423"/>
                  </a:lnTo>
                  <a:lnTo>
                    <a:pt x="2010942" y="1076423"/>
                  </a:lnTo>
                  <a:lnTo>
                    <a:pt x="2039605" y="1076423"/>
                  </a:lnTo>
                  <a:cubicBezTo>
                    <a:pt x="2039720" y="1076538"/>
                    <a:pt x="2039835" y="1076595"/>
                    <a:pt x="2039949" y="1076595"/>
                  </a:cubicBezTo>
                  <a:cubicBezTo>
                    <a:pt x="2046374" y="1076480"/>
                    <a:pt x="2051020" y="1074931"/>
                    <a:pt x="2053888" y="1071949"/>
                  </a:cubicBezTo>
                  <a:cubicBezTo>
                    <a:pt x="2056986" y="1068736"/>
                    <a:pt x="2058534" y="1063918"/>
                    <a:pt x="2058534" y="1057494"/>
                  </a:cubicBezTo>
                  <a:lnTo>
                    <a:pt x="2058534" y="852543"/>
                  </a:lnTo>
                  <a:cubicBezTo>
                    <a:pt x="2058534" y="849331"/>
                    <a:pt x="2060083" y="847725"/>
                    <a:pt x="2063180" y="847725"/>
                  </a:cubicBezTo>
                  <a:close/>
                  <a:moveTo>
                    <a:pt x="1266945" y="647798"/>
                  </a:moveTo>
                  <a:lnTo>
                    <a:pt x="1333620" y="647798"/>
                  </a:lnTo>
                  <a:lnTo>
                    <a:pt x="1338704" y="647798"/>
                  </a:lnTo>
                  <a:lnTo>
                    <a:pt x="1400295" y="647798"/>
                  </a:lnTo>
                  <a:lnTo>
                    <a:pt x="1405379" y="647798"/>
                  </a:lnTo>
                  <a:lnTo>
                    <a:pt x="1466970" y="647798"/>
                  </a:lnTo>
                  <a:lnTo>
                    <a:pt x="1472054" y="647798"/>
                  </a:lnTo>
                  <a:lnTo>
                    <a:pt x="1533645" y="647798"/>
                  </a:lnTo>
                  <a:lnTo>
                    <a:pt x="1538729" y="647798"/>
                  </a:lnTo>
                  <a:lnTo>
                    <a:pt x="1600320" y="647798"/>
                  </a:lnTo>
                  <a:lnTo>
                    <a:pt x="1605404" y="647798"/>
                  </a:lnTo>
                  <a:lnTo>
                    <a:pt x="1672079" y="647798"/>
                  </a:lnTo>
                  <a:lnTo>
                    <a:pt x="1672079" y="673610"/>
                  </a:lnTo>
                  <a:lnTo>
                    <a:pt x="1605404" y="673610"/>
                  </a:lnTo>
                  <a:lnTo>
                    <a:pt x="1600320" y="673610"/>
                  </a:lnTo>
                  <a:lnTo>
                    <a:pt x="1538729" y="673610"/>
                  </a:lnTo>
                  <a:lnTo>
                    <a:pt x="1533645" y="673610"/>
                  </a:lnTo>
                  <a:lnTo>
                    <a:pt x="1472054" y="673610"/>
                  </a:lnTo>
                  <a:lnTo>
                    <a:pt x="1466970" y="673610"/>
                  </a:lnTo>
                  <a:lnTo>
                    <a:pt x="1405379" y="673610"/>
                  </a:lnTo>
                  <a:lnTo>
                    <a:pt x="1400295" y="673610"/>
                  </a:lnTo>
                  <a:lnTo>
                    <a:pt x="1338704" y="673610"/>
                  </a:lnTo>
                  <a:lnTo>
                    <a:pt x="1333620" y="673610"/>
                  </a:lnTo>
                  <a:lnTo>
                    <a:pt x="1266945" y="673610"/>
                  </a:lnTo>
                  <a:close/>
                  <a:moveTo>
                    <a:pt x="857370" y="647798"/>
                  </a:moveTo>
                  <a:lnTo>
                    <a:pt x="924045" y="647798"/>
                  </a:lnTo>
                  <a:lnTo>
                    <a:pt x="929129" y="647798"/>
                  </a:lnTo>
                  <a:lnTo>
                    <a:pt x="990720" y="647798"/>
                  </a:lnTo>
                  <a:lnTo>
                    <a:pt x="995804" y="647798"/>
                  </a:lnTo>
                  <a:lnTo>
                    <a:pt x="1057395" y="647798"/>
                  </a:lnTo>
                  <a:lnTo>
                    <a:pt x="1062479" y="647798"/>
                  </a:lnTo>
                  <a:lnTo>
                    <a:pt x="1124070" y="647798"/>
                  </a:lnTo>
                  <a:lnTo>
                    <a:pt x="1129154" y="647798"/>
                  </a:lnTo>
                  <a:lnTo>
                    <a:pt x="1190745" y="647798"/>
                  </a:lnTo>
                  <a:lnTo>
                    <a:pt x="1195829" y="647798"/>
                  </a:lnTo>
                  <a:lnTo>
                    <a:pt x="1262504" y="647798"/>
                  </a:lnTo>
                  <a:lnTo>
                    <a:pt x="1262504" y="673610"/>
                  </a:lnTo>
                  <a:lnTo>
                    <a:pt x="1195829" y="673610"/>
                  </a:lnTo>
                  <a:lnTo>
                    <a:pt x="1190745" y="673610"/>
                  </a:lnTo>
                  <a:lnTo>
                    <a:pt x="1129154" y="673610"/>
                  </a:lnTo>
                  <a:lnTo>
                    <a:pt x="1124070" y="673610"/>
                  </a:lnTo>
                  <a:lnTo>
                    <a:pt x="1062479" y="673610"/>
                  </a:lnTo>
                  <a:lnTo>
                    <a:pt x="1057395" y="673610"/>
                  </a:lnTo>
                  <a:lnTo>
                    <a:pt x="995804" y="673610"/>
                  </a:lnTo>
                  <a:lnTo>
                    <a:pt x="990720" y="673610"/>
                  </a:lnTo>
                  <a:lnTo>
                    <a:pt x="929129" y="673610"/>
                  </a:lnTo>
                  <a:lnTo>
                    <a:pt x="924045" y="673610"/>
                  </a:lnTo>
                  <a:lnTo>
                    <a:pt x="857370" y="673610"/>
                  </a:lnTo>
                  <a:close/>
                  <a:moveTo>
                    <a:pt x="436289" y="524243"/>
                  </a:moveTo>
                  <a:cubicBezTo>
                    <a:pt x="422867" y="524243"/>
                    <a:pt x="411395" y="529003"/>
                    <a:pt x="401873" y="538525"/>
                  </a:cubicBezTo>
                  <a:cubicBezTo>
                    <a:pt x="392465" y="547933"/>
                    <a:pt x="387762" y="559347"/>
                    <a:pt x="387762" y="572770"/>
                  </a:cubicBezTo>
                  <a:lnTo>
                    <a:pt x="387762" y="599271"/>
                  </a:lnTo>
                  <a:cubicBezTo>
                    <a:pt x="387762" y="612578"/>
                    <a:pt x="392465" y="623993"/>
                    <a:pt x="401873" y="633515"/>
                  </a:cubicBezTo>
                  <a:cubicBezTo>
                    <a:pt x="411395" y="643037"/>
                    <a:pt x="422867" y="647798"/>
                    <a:pt x="436289" y="647798"/>
                  </a:cubicBezTo>
                  <a:lnTo>
                    <a:pt x="484816" y="647798"/>
                  </a:lnTo>
                  <a:lnTo>
                    <a:pt x="484816" y="572770"/>
                  </a:lnTo>
                  <a:cubicBezTo>
                    <a:pt x="484816" y="559347"/>
                    <a:pt x="480055" y="547933"/>
                    <a:pt x="470534" y="538525"/>
                  </a:cubicBezTo>
                  <a:cubicBezTo>
                    <a:pt x="461126" y="529003"/>
                    <a:pt x="449712" y="524243"/>
                    <a:pt x="436289" y="524243"/>
                  </a:cubicBezTo>
                  <a:close/>
                  <a:moveTo>
                    <a:pt x="243152" y="524243"/>
                  </a:moveTo>
                  <a:cubicBezTo>
                    <a:pt x="229844" y="524243"/>
                    <a:pt x="214156" y="530524"/>
                    <a:pt x="196088" y="543086"/>
                  </a:cubicBezTo>
                  <a:cubicBezTo>
                    <a:pt x="178019" y="555648"/>
                    <a:pt x="163535" y="568697"/>
                    <a:pt x="152637" y="582234"/>
                  </a:cubicBezTo>
                  <a:lnTo>
                    <a:pt x="152637" y="647798"/>
                  </a:lnTo>
                  <a:lnTo>
                    <a:pt x="255370" y="647798"/>
                  </a:lnTo>
                  <a:cubicBezTo>
                    <a:pt x="267186" y="647798"/>
                    <a:pt x="275848" y="645044"/>
                    <a:pt x="281354" y="639538"/>
                  </a:cubicBezTo>
                  <a:cubicBezTo>
                    <a:pt x="286861" y="634146"/>
                    <a:pt x="289614" y="625542"/>
                    <a:pt x="289614" y="613725"/>
                  </a:cubicBezTo>
                  <a:lnTo>
                    <a:pt x="289614" y="579825"/>
                  </a:lnTo>
                  <a:cubicBezTo>
                    <a:pt x="289614" y="567321"/>
                    <a:pt x="287263" y="556422"/>
                    <a:pt x="282559" y="547130"/>
                  </a:cubicBezTo>
                  <a:cubicBezTo>
                    <a:pt x="274758" y="531872"/>
                    <a:pt x="261622" y="524243"/>
                    <a:pt x="243152" y="524243"/>
                  </a:cubicBezTo>
                  <a:close/>
                  <a:moveTo>
                    <a:pt x="586178" y="505486"/>
                  </a:moveTo>
                  <a:lnTo>
                    <a:pt x="602698" y="505486"/>
                  </a:lnTo>
                  <a:cubicBezTo>
                    <a:pt x="605795" y="505486"/>
                    <a:pt x="607344" y="507092"/>
                    <a:pt x="607344" y="510304"/>
                  </a:cubicBezTo>
                  <a:lnTo>
                    <a:pt x="607344" y="647798"/>
                  </a:lnTo>
                  <a:lnTo>
                    <a:pt x="647820" y="647798"/>
                  </a:lnTo>
                  <a:lnTo>
                    <a:pt x="661206" y="647798"/>
                  </a:lnTo>
                  <a:lnTo>
                    <a:pt x="714495" y="647798"/>
                  </a:lnTo>
                  <a:lnTo>
                    <a:pt x="719579" y="647798"/>
                  </a:lnTo>
                  <a:lnTo>
                    <a:pt x="781170" y="647798"/>
                  </a:lnTo>
                  <a:lnTo>
                    <a:pt x="786254" y="647798"/>
                  </a:lnTo>
                  <a:lnTo>
                    <a:pt x="852929" y="647798"/>
                  </a:lnTo>
                  <a:lnTo>
                    <a:pt x="852929" y="673610"/>
                  </a:lnTo>
                  <a:lnTo>
                    <a:pt x="786254" y="673610"/>
                  </a:lnTo>
                  <a:lnTo>
                    <a:pt x="781170" y="673610"/>
                  </a:lnTo>
                  <a:lnTo>
                    <a:pt x="719579" y="673610"/>
                  </a:lnTo>
                  <a:lnTo>
                    <a:pt x="714495" y="673610"/>
                  </a:lnTo>
                  <a:lnTo>
                    <a:pt x="661206" y="673610"/>
                  </a:lnTo>
                  <a:lnTo>
                    <a:pt x="647820" y="673610"/>
                  </a:lnTo>
                  <a:lnTo>
                    <a:pt x="607344" y="673610"/>
                  </a:lnTo>
                  <a:lnTo>
                    <a:pt x="607344" y="687033"/>
                  </a:lnTo>
                  <a:cubicBezTo>
                    <a:pt x="607344" y="705847"/>
                    <a:pt x="602009" y="720531"/>
                    <a:pt x="591340" y="731086"/>
                  </a:cubicBezTo>
                  <a:cubicBezTo>
                    <a:pt x="580671" y="741755"/>
                    <a:pt x="565987" y="747090"/>
                    <a:pt x="547287" y="747090"/>
                  </a:cubicBezTo>
                  <a:lnTo>
                    <a:pt x="529562" y="747090"/>
                  </a:lnTo>
                  <a:cubicBezTo>
                    <a:pt x="526465" y="747090"/>
                    <a:pt x="524916" y="745541"/>
                    <a:pt x="524916" y="742443"/>
                  </a:cubicBezTo>
                  <a:lnTo>
                    <a:pt x="524916" y="725923"/>
                  </a:lnTo>
                  <a:cubicBezTo>
                    <a:pt x="524916" y="722826"/>
                    <a:pt x="526465" y="721277"/>
                    <a:pt x="529562" y="721277"/>
                  </a:cubicBezTo>
                  <a:lnTo>
                    <a:pt x="547287" y="721277"/>
                  </a:lnTo>
                  <a:cubicBezTo>
                    <a:pt x="559103" y="721277"/>
                    <a:pt x="567707" y="718524"/>
                    <a:pt x="573099" y="713017"/>
                  </a:cubicBezTo>
                  <a:cubicBezTo>
                    <a:pt x="578606" y="707510"/>
                    <a:pt x="581359" y="698849"/>
                    <a:pt x="581359" y="687033"/>
                  </a:cubicBezTo>
                  <a:lnTo>
                    <a:pt x="581359" y="510304"/>
                  </a:lnTo>
                  <a:cubicBezTo>
                    <a:pt x="581359" y="507092"/>
                    <a:pt x="582965" y="505486"/>
                    <a:pt x="586178" y="505486"/>
                  </a:cubicBezTo>
                  <a:close/>
                  <a:moveTo>
                    <a:pt x="436289" y="498430"/>
                  </a:moveTo>
                  <a:cubicBezTo>
                    <a:pt x="456824" y="498430"/>
                    <a:pt x="474377" y="505715"/>
                    <a:pt x="488946" y="520285"/>
                  </a:cubicBezTo>
                  <a:cubicBezTo>
                    <a:pt x="503401" y="534740"/>
                    <a:pt x="510629" y="552235"/>
                    <a:pt x="510629" y="572770"/>
                  </a:cubicBezTo>
                  <a:lnTo>
                    <a:pt x="510629" y="677740"/>
                  </a:lnTo>
                  <a:cubicBezTo>
                    <a:pt x="510629" y="696554"/>
                    <a:pt x="503803" y="712788"/>
                    <a:pt x="490151" y="726440"/>
                  </a:cubicBezTo>
                  <a:cubicBezTo>
                    <a:pt x="476384" y="740206"/>
                    <a:pt x="460094" y="747090"/>
                    <a:pt x="441280" y="747090"/>
                  </a:cubicBezTo>
                  <a:lnTo>
                    <a:pt x="404798" y="747090"/>
                  </a:lnTo>
                  <a:cubicBezTo>
                    <a:pt x="401701" y="747090"/>
                    <a:pt x="400152" y="745541"/>
                    <a:pt x="400152" y="742443"/>
                  </a:cubicBezTo>
                  <a:lnTo>
                    <a:pt x="400152" y="725923"/>
                  </a:lnTo>
                  <a:cubicBezTo>
                    <a:pt x="400152" y="722826"/>
                    <a:pt x="401701" y="721277"/>
                    <a:pt x="404798" y="721277"/>
                  </a:cubicBezTo>
                  <a:lnTo>
                    <a:pt x="441280" y="721277"/>
                  </a:lnTo>
                  <a:cubicBezTo>
                    <a:pt x="453096" y="721277"/>
                    <a:pt x="463306" y="716975"/>
                    <a:pt x="471910" y="708371"/>
                  </a:cubicBezTo>
                  <a:cubicBezTo>
                    <a:pt x="480514" y="699767"/>
                    <a:pt x="484816" y="689556"/>
                    <a:pt x="484816" y="677740"/>
                  </a:cubicBezTo>
                  <a:lnTo>
                    <a:pt x="484816" y="673610"/>
                  </a:lnTo>
                  <a:lnTo>
                    <a:pt x="436289" y="673610"/>
                  </a:lnTo>
                  <a:cubicBezTo>
                    <a:pt x="415754" y="673610"/>
                    <a:pt x="398259" y="666383"/>
                    <a:pt x="383804" y="651928"/>
                  </a:cubicBezTo>
                  <a:cubicBezTo>
                    <a:pt x="369234" y="637358"/>
                    <a:pt x="361949" y="619806"/>
                    <a:pt x="361949" y="599271"/>
                  </a:cubicBezTo>
                  <a:lnTo>
                    <a:pt x="361949" y="572770"/>
                  </a:lnTo>
                  <a:cubicBezTo>
                    <a:pt x="361949" y="552235"/>
                    <a:pt x="369234" y="534740"/>
                    <a:pt x="383804" y="520285"/>
                  </a:cubicBezTo>
                  <a:cubicBezTo>
                    <a:pt x="398259" y="505715"/>
                    <a:pt x="415754" y="498430"/>
                    <a:pt x="436289" y="498430"/>
                  </a:cubicBezTo>
                  <a:close/>
                  <a:moveTo>
                    <a:pt x="243152" y="498430"/>
                  </a:moveTo>
                  <a:cubicBezTo>
                    <a:pt x="265179" y="498430"/>
                    <a:pt x="282731" y="505830"/>
                    <a:pt x="295809" y="520629"/>
                  </a:cubicBezTo>
                  <a:cubicBezTo>
                    <a:pt x="308773" y="535313"/>
                    <a:pt x="315255" y="555045"/>
                    <a:pt x="315255" y="579825"/>
                  </a:cubicBezTo>
                  <a:lnTo>
                    <a:pt x="315255" y="613725"/>
                  </a:lnTo>
                  <a:cubicBezTo>
                    <a:pt x="315255" y="632425"/>
                    <a:pt x="309977" y="647052"/>
                    <a:pt x="299423" y="657607"/>
                  </a:cubicBezTo>
                  <a:cubicBezTo>
                    <a:pt x="288869" y="668276"/>
                    <a:pt x="274184" y="673610"/>
                    <a:pt x="255370" y="673610"/>
                  </a:cubicBezTo>
                  <a:lnTo>
                    <a:pt x="151260" y="673610"/>
                  </a:lnTo>
                  <a:cubicBezTo>
                    <a:pt x="147933" y="691392"/>
                    <a:pt x="139272" y="706134"/>
                    <a:pt x="125276" y="717835"/>
                  </a:cubicBezTo>
                  <a:cubicBezTo>
                    <a:pt x="111050" y="729766"/>
                    <a:pt x="94760" y="735732"/>
                    <a:pt x="76404" y="735732"/>
                  </a:cubicBezTo>
                  <a:cubicBezTo>
                    <a:pt x="55295" y="735732"/>
                    <a:pt x="37284" y="728275"/>
                    <a:pt x="22370" y="713361"/>
                  </a:cubicBezTo>
                  <a:cubicBezTo>
                    <a:pt x="7456" y="698447"/>
                    <a:pt x="0" y="680436"/>
                    <a:pt x="0" y="659327"/>
                  </a:cubicBezTo>
                  <a:lnTo>
                    <a:pt x="0" y="576211"/>
                  </a:lnTo>
                  <a:cubicBezTo>
                    <a:pt x="0" y="573114"/>
                    <a:pt x="1548" y="571565"/>
                    <a:pt x="4646" y="571565"/>
                  </a:cubicBezTo>
                  <a:lnTo>
                    <a:pt x="21166" y="571565"/>
                  </a:lnTo>
                  <a:cubicBezTo>
                    <a:pt x="24263" y="571565"/>
                    <a:pt x="25812" y="573114"/>
                    <a:pt x="25812" y="576211"/>
                  </a:cubicBezTo>
                  <a:lnTo>
                    <a:pt x="25812" y="659327"/>
                  </a:lnTo>
                  <a:cubicBezTo>
                    <a:pt x="25812" y="673323"/>
                    <a:pt x="30745" y="685197"/>
                    <a:pt x="40611" y="694948"/>
                  </a:cubicBezTo>
                  <a:cubicBezTo>
                    <a:pt x="50477" y="704814"/>
                    <a:pt x="62408" y="709748"/>
                    <a:pt x="76404" y="709748"/>
                  </a:cubicBezTo>
                  <a:cubicBezTo>
                    <a:pt x="90285" y="709748"/>
                    <a:pt x="102159" y="704814"/>
                    <a:pt x="112025" y="694948"/>
                  </a:cubicBezTo>
                  <a:cubicBezTo>
                    <a:pt x="121891" y="685197"/>
                    <a:pt x="126824" y="673323"/>
                    <a:pt x="126824" y="659327"/>
                  </a:cubicBezTo>
                  <a:lnTo>
                    <a:pt x="126824" y="514606"/>
                  </a:lnTo>
                  <a:cubicBezTo>
                    <a:pt x="126824" y="511508"/>
                    <a:pt x="128430" y="509960"/>
                    <a:pt x="131643" y="509960"/>
                  </a:cubicBezTo>
                  <a:lnTo>
                    <a:pt x="147818" y="509960"/>
                  </a:lnTo>
                  <a:cubicBezTo>
                    <a:pt x="151031" y="509960"/>
                    <a:pt x="152637" y="511508"/>
                    <a:pt x="152637" y="514606"/>
                  </a:cubicBezTo>
                  <a:lnTo>
                    <a:pt x="152637" y="547302"/>
                  </a:lnTo>
                  <a:cubicBezTo>
                    <a:pt x="187512" y="514721"/>
                    <a:pt x="217684" y="498430"/>
                    <a:pt x="243152" y="498430"/>
                  </a:cubicBezTo>
                  <a:close/>
                  <a:moveTo>
                    <a:pt x="2103094" y="498258"/>
                  </a:moveTo>
                  <a:cubicBezTo>
                    <a:pt x="2119041" y="498258"/>
                    <a:pt x="2133438" y="502790"/>
                    <a:pt x="2146287" y="511853"/>
                  </a:cubicBezTo>
                  <a:cubicBezTo>
                    <a:pt x="2159021" y="520801"/>
                    <a:pt x="2166937" y="531986"/>
                    <a:pt x="2170034" y="545409"/>
                  </a:cubicBezTo>
                  <a:lnTo>
                    <a:pt x="2171755" y="553497"/>
                  </a:lnTo>
                  <a:cubicBezTo>
                    <a:pt x="2171870" y="554070"/>
                    <a:pt x="2171927" y="554644"/>
                    <a:pt x="2171927" y="555217"/>
                  </a:cubicBezTo>
                  <a:cubicBezTo>
                    <a:pt x="2171927" y="557168"/>
                    <a:pt x="2170723" y="558430"/>
                    <a:pt x="2168314" y="559003"/>
                  </a:cubicBezTo>
                  <a:lnTo>
                    <a:pt x="2152138" y="562789"/>
                  </a:lnTo>
                  <a:cubicBezTo>
                    <a:pt x="2151564" y="562904"/>
                    <a:pt x="2151048" y="562961"/>
                    <a:pt x="2150589" y="562961"/>
                  </a:cubicBezTo>
                  <a:cubicBezTo>
                    <a:pt x="2148409" y="562961"/>
                    <a:pt x="2147090" y="561699"/>
                    <a:pt x="2146631" y="559175"/>
                  </a:cubicBezTo>
                  <a:lnTo>
                    <a:pt x="2144738" y="551260"/>
                  </a:lnTo>
                  <a:cubicBezTo>
                    <a:pt x="2143132" y="543803"/>
                    <a:pt x="2138199" y="537436"/>
                    <a:pt x="2129939" y="532158"/>
                  </a:cubicBezTo>
                  <a:cubicBezTo>
                    <a:pt x="2121794" y="526881"/>
                    <a:pt x="2112846" y="524243"/>
                    <a:pt x="2103094" y="524243"/>
                  </a:cubicBezTo>
                  <a:cubicBezTo>
                    <a:pt x="2089787" y="524243"/>
                    <a:pt x="2078372" y="528946"/>
                    <a:pt x="2068850" y="538353"/>
                  </a:cubicBezTo>
                  <a:cubicBezTo>
                    <a:pt x="2059443" y="547875"/>
                    <a:pt x="2054739" y="559347"/>
                    <a:pt x="2054739" y="572770"/>
                  </a:cubicBezTo>
                  <a:lnTo>
                    <a:pt x="2054739" y="611316"/>
                  </a:lnTo>
                  <a:cubicBezTo>
                    <a:pt x="2054739" y="620953"/>
                    <a:pt x="2057263" y="629213"/>
                    <a:pt x="2062311" y="636096"/>
                  </a:cubicBezTo>
                  <a:cubicBezTo>
                    <a:pt x="2067932" y="643897"/>
                    <a:pt x="2075332" y="647798"/>
                    <a:pt x="2084509" y="647798"/>
                  </a:cubicBezTo>
                  <a:lnTo>
                    <a:pt x="2173304" y="647798"/>
                  </a:lnTo>
                  <a:cubicBezTo>
                    <a:pt x="2176401" y="647798"/>
                    <a:pt x="2177950" y="649347"/>
                    <a:pt x="2177950" y="652444"/>
                  </a:cubicBezTo>
                  <a:lnTo>
                    <a:pt x="2177950" y="668964"/>
                  </a:lnTo>
                  <a:cubicBezTo>
                    <a:pt x="2177950" y="672061"/>
                    <a:pt x="2176401" y="673610"/>
                    <a:pt x="2173304" y="673610"/>
                  </a:cubicBezTo>
                  <a:lnTo>
                    <a:pt x="2014979" y="673610"/>
                  </a:lnTo>
                  <a:lnTo>
                    <a:pt x="1970075" y="673610"/>
                  </a:lnTo>
                  <a:lnTo>
                    <a:pt x="1948304" y="673610"/>
                  </a:lnTo>
                  <a:lnTo>
                    <a:pt x="1943221" y="673610"/>
                  </a:lnTo>
                  <a:lnTo>
                    <a:pt x="1881629" y="673610"/>
                  </a:lnTo>
                  <a:lnTo>
                    <a:pt x="1876545" y="673610"/>
                  </a:lnTo>
                  <a:lnTo>
                    <a:pt x="1814954" y="673610"/>
                  </a:lnTo>
                  <a:lnTo>
                    <a:pt x="1809871" y="673610"/>
                  </a:lnTo>
                  <a:lnTo>
                    <a:pt x="1748279" y="673610"/>
                  </a:lnTo>
                  <a:lnTo>
                    <a:pt x="1743195" y="673610"/>
                  </a:lnTo>
                  <a:lnTo>
                    <a:pt x="1676520" y="673610"/>
                  </a:lnTo>
                  <a:lnTo>
                    <a:pt x="1676520" y="647798"/>
                  </a:lnTo>
                  <a:lnTo>
                    <a:pt x="1743195" y="647798"/>
                  </a:lnTo>
                  <a:lnTo>
                    <a:pt x="1748279" y="647798"/>
                  </a:lnTo>
                  <a:lnTo>
                    <a:pt x="1809871" y="647798"/>
                  </a:lnTo>
                  <a:lnTo>
                    <a:pt x="1814954" y="647798"/>
                  </a:lnTo>
                  <a:lnTo>
                    <a:pt x="1876545" y="647798"/>
                  </a:lnTo>
                  <a:lnTo>
                    <a:pt x="1881629" y="647798"/>
                  </a:lnTo>
                  <a:lnTo>
                    <a:pt x="1943221" y="647798"/>
                  </a:lnTo>
                  <a:lnTo>
                    <a:pt x="1948304" y="647798"/>
                  </a:lnTo>
                  <a:lnTo>
                    <a:pt x="1970075" y="647798"/>
                  </a:lnTo>
                  <a:lnTo>
                    <a:pt x="2014979" y="647798"/>
                  </a:lnTo>
                  <a:lnTo>
                    <a:pt x="2039252" y="647798"/>
                  </a:lnTo>
                  <a:cubicBezTo>
                    <a:pt x="2032368" y="636670"/>
                    <a:pt x="2028927" y="624509"/>
                    <a:pt x="2028927" y="611316"/>
                  </a:cubicBezTo>
                  <a:lnTo>
                    <a:pt x="2028927" y="572770"/>
                  </a:lnTo>
                  <a:cubicBezTo>
                    <a:pt x="2028927" y="552235"/>
                    <a:pt x="2036154" y="534682"/>
                    <a:pt x="2050609" y="520113"/>
                  </a:cubicBezTo>
                  <a:cubicBezTo>
                    <a:pt x="2065179" y="505543"/>
                    <a:pt x="2082674" y="498258"/>
                    <a:pt x="2103094" y="498258"/>
                  </a:cubicBezTo>
                  <a:close/>
                  <a:moveTo>
                    <a:pt x="220953" y="435104"/>
                  </a:moveTo>
                  <a:lnTo>
                    <a:pt x="238334" y="435104"/>
                  </a:lnTo>
                  <a:cubicBezTo>
                    <a:pt x="241546" y="435104"/>
                    <a:pt x="243152" y="436653"/>
                    <a:pt x="243152" y="439750"/>
                  </a:cubicBezTo>
                  <a:lnTo>
                    <a:pt x="243152" y="458851"/>
                  </a:lnTo>
                  <a:cubicBezTo>
                    <a:pt x="243152" y="461949"/>
                    <a:pt x="241546" y="463497"/>
                    <a:pt x="238334" y="463497"/>
                  </a:cubicBezTo>
                  <a:lnTo>
                    <a:pt x="220953" y="463497"/>
                  </a:lnTo>
                  <a:cubicBezTo>
                    <a:pt x="217856" y="463497"/>
                    <a:pt x="216307" y="461949"/>
                    <a:pt x="216307" y="458851"/>
                  </a:cubicBezTo>
                  <a:lnTo>
                    <a:pt x="216307" y="439750"/>
                  </a:lnTo>
                  <a:cubicBezTo>
                    <a:pt x="216307" y="436653"/>
                    <a:pt x="217856" y="435104"/>
                    <a:pt x="220953" y="435104"/>
                  </a:cubicBezTo>
                  <a:close/>
                  <a:moveTo>
                    <a:pt x="1678678" y="288066"/>
                  </a:moveTo>
                  <a:lnTo>
                    <a:pt x="1696059" y="288066"/>
                  </a:lnTo>
                  <a:cubicBezTo>
                    <a:pt x="1699271" y="288066"/>
                    <a:pt x="1700877" y="289672"/>
                    <a:pt x="1700877" y="292885"/>
                  </a:cubicBezTo>
                  <a:lnTo>
                    <a:pt x="1700877" y="313534"/>
                  </a:lnTo>
                  <a:cubicBezTo>
                    <a:pt x="1700877" y="316632"/>
                    <a:pt x="1699271" y="318181"/>
                    <a:pt x="1696059" y="318181"/>
                  </a:cubicBezTo>
                  <a:lnTo>
                    <a:pt x="1678678" y="318181"/>
                  </a:lnTo>
                  <a:cubicBezTo>
                    <a:pt x="1675581" y="318181"/>
                    <a:pt x="1674032" y="316632"/>
                    <a:pt x="1674032" y="313534"/>
                  </a:cubicBezTo>
                  <a:lnTo>
                    <a:pt x="1674032" y="292885"/>
                  </a:lnTo>
                  <a:cubicBezTo>
                    <a:pt x="1674032" y="289672"/>
                    <a:pt x="1675581" y="288066"/>
                    <a:pt x="1678678" y="288066"/>
                  </a:cubicBezTo>
                  <a:close/>
                  <a:moveTo>
                    <a:pt x="1631700" y="288066"/>
                  </a:moveTo>
                  <a:lnTo>
                    <a:pt x="1649080" y="288066"/>
                  </a:lnTo>
                  <a:cubicBezTo>
                    <a:pt x="1652293" y="288066"/>
                    <a:pt x="1653899" y="289672"/>
                    <a:pt x="1653899" y="292885"/>
                  </a:cubicBezTo>
                  <a:lnTo>
                    <a:pt x="1653899" y="313534"/>
                  </a:lnTo>
                  <a:cubicBezTo>
                    <a:pt x="1653899" y="316632"/>
                    <a:pt x="1652293" y="318181"/>
                    <a:pt x="1649080" y="318181"/>
                  </a:cubicBezTo>
                  <a:lnTo>
                    <a:pt x="1631700" y="318181"/>
                  </a:lnTo>
                  <a:cubicBezTo>
                    <a:pt x="1628602" y="318181"/>
                    <a:pt x="1627054" y="316632"/>
                    <a:pt x="1627054" y="313534"/>
                  </a:cubicBezTo>
                  <a:lnTo>
                    <a:pt x="1627054" y="292885"/>
                  </a:lnTo>
                  <a:cubicBezTo>
                    <a:pt x="1627054" y="289672"/>
                    <a:pt x="1628602" y="288066"/>
                    <a:pt x="1631700" y="288066"/>
                  </a:cubicBezTo>
                  <a:close/>
                  <a:moveTo>
                    <a:pt x="1981851" y="105143"/>
                  </a:moveTo>
                  <a:cubicBezTo>
                    <a:pt x="1968428" y="105143"/>
                    <a:pt x="1957013" y="109846"/>
                    <a:pt x="1947606" y="119253"/>
                  </a:cubicBezTo>
                  <a:cubicBezTo>
                    <a:pt x="1938084" y="128775"/>
                    <a:pt x="1933323" y="140247"/>
                    <a:pt x="1933323" y="153670"/>
                  </a:cubicBezTo>
                  <a:lnTo>
                    <a:pt x="1933323" y="228698"/>
                  </a:lnTo>
                  <a:lnTo>
                    <a:pt x="1981851" y="228698"/>
                  </a:lnTo>
                  <a:cubicBezTo>
                    <a:pt x="1995273" y="228698"/>
                    <a:pt x="2006745" y="223937"/>
                    <a:pt x="2016267" y="214415"/>
                  </a:cubicBezTo>
                  <a:cubicBezTo>
                    <a:pt x="2025789" y="204893"/>
                    <a:pt x="2030550" y="193421"/>
                    <a:pt x="2030550" y="179998"/>
                  </a:cubicBezTo>
                  <a:lnTo>
                    <a:pt x="2030550" y="153670"/>
                  </a:lnTo>
                  <a:cubicBezTo>
                    <a:pt x="2030550" y="140247"/>
                    <a:pt x="2025789" y="128775"/>
                    <a:pt x="2016267" y="119253"/>
                  </a:cubicBezTo>
                  <a:cubicBezTo>
                    <a:pt x="2006745" y="109846"/>
                    <a:pt x="1995273" y="105143"/>
                    <a:pt x="1981851" y="105143"/>
                  </a:cubicBezTo>
                  <a:close/>
                  <a:moveTo>
                    <a:pt x="778259" y="105143"/>
                  </a:moveTo>
                  <a:cubicBezTo>
                    <a:pt x="764837" y="105143"/>
                    <a:pt x="753422" y="109904"/>
                    <a:pt x="744015" y="119425"/>
                  </a:cubicBezTo>
                  <a:cubicBezTo>
                    <a:pt x="734493" y="128832"/>
                    <a:pt x="729732" y="140247"/>
                    <a:pt x="729732" y="153670"/>
                  </a:cubicBezTo>
                  <a:lnTo>
                    <a:pt x="729732" y="228698"/>
                  </a:lnTo>
                  <a:lnTo>
                    <a:pt x="778259" y="228698"/>
                  </a:lnTo>
                  <a:cubicBezTo>
                    <a:pt x="791681" y="228698"/>
                    <a:pt x="803153" y="223937"/>
                    <a:pt x="812675" y="214415"/>
                  </a:cubicBezTo>
                  <a:cubicBezTo>
                    <a:pt x="822197" y="204893"/>
                    <a:pt x="826958" y="193478"/>
                    <a:pt x="826958" y="180171"/>
                  </a:cubicBezTo>
                  <a:lnTo>
                    <a:pt x="826958" y="153670"/>
                  </a:lnTo>
                  <a:cubicBezTo>
                    <a:pt x="826958" y="140247"/>
                    <a:pt x="822197" y="128832"/>
                    <a:pt x="812675" y="119425"/>
                  </a:cubicBezTo>
                  <a:cubicBezTo>
                    <a:pt x="803153" y="109904"/>
                    <a:pt x="791681" y="105143"/>
                    <a:pt x="778259" y="105143"/>
                  </a:cubicBezTo>
                  <a:close/>
                  <a:moveTo>
                    <a:pt x="1686422" y="86213"/>
                  </a:moveTo>
                  <a:lnTo>
                    <a:pt x="1702770" y="86213"/>
                  </a:lnTo>
                  <a:cubicBezTo>
                    <a:pt x="1705982" y="86213"/>
                    <a:pt x="1707588" y="87762"/>
                    <a:pt x="1707588" y="90860"/>
                  </a:cubicBezTo>
                  <a:lnTo>
                    <a:pt x="1707588" y="209597"/>
                  </a:lnTo>
                  <a:cubicBezTo>
                    <a:pt x="1707588" y="223363"/>
                    <a:pt x="1703458" y="234319"/>
                    <a:pt x="1695198" y="242464"/>
                  </a:cubicBezTo>
                  <a:cubicBezTo>
                    <a:pt x="1686938" y="250495"/>
                    <a:pt x="1676097" y="254510"/>
                    <a:pt x="1662675" y="254510"/>
                  </a:cubicBezTo>
                  <a:lnTo>
                    <a:pt x="1633979" y="254510"/>
                  </a:lnTo>
                  <a:lnTo>
                    <a:pt x="1608125" y="254510"/>
                  </a:lnTo>
                  <a:lnTo>
                    <a:pt x="1567304" y="254510"/>
                  </a:lnTo>
                  <a:lnTo>
                    <a:pt x="1562220" y="254510"/>
                  </a:lnTo>
                  <a:lnTo>
                    <a:pt x="1500629" y="254510"/>
                  </a:lnTo>
                  <a:lnTo>
                    <a:pt x="1495545" y="254510"/>
                  </a:lnTo>
                  <a:lnTo>
                    <a:pt x="1433954" y="254510"/>
                  </a:lnTo>
                  <a:lnTo>
                    <a:pt x="1428870" y="254510"/>
                  </a:lnTo>
                  <a:lnTo>
                    <a:pt x="1362195" y="254510"/>
                  </a:lnTo>
                  <a:lnTo>
                    <a:pt x="1362195" y="228698"/>
                  </a:lnTo>
                  <a:lnTo>
                    <a:pt x="1428870" y="228698"/>
                  </a:lnTo>
                  <a:lnTo>
                    <a:pt x="1433954" y="228698"/>
                  </a:lnTo>
                  <a:lnTo>
                    <a:pt x="1495545" y="228698"/>
                  </a:lnTo>
                  <a:lnTo>
                    <a:pt x="1500629" y="228698"/>
                  </a:lnTo>
                  <a:lnTo>
                    <a:pt x="1562220" y="228698"/>
                  </a:lnTo>
                  <a:lnTo>
                    <a:pt x="1567304" y="228698"/>
                  </a:lnTo>
                  <a:lnTo>
                    <a:pt x="1608125" y="228698"/>
                  </a:lnTo>
                  <a:lnTo>
                    <a:pt x="1633979" y="228698"/>
                  </a:lnTo>
                  <a:lnTo>
                    <a:pt x="1663019" y="228698"/>
                  </a:lnTo>
                  <a:cubicBezTo>
                    <a:pt x="1669443" y="228583"/>
                    <a:pt x="1674089" y="227034"/>
                    <a:pt x="1676958" y="224052"/>
                  </a:cubicBezTo>
                  <a:cubicBezTo>
                    <a:pt x="1680055" y="220954"/>
                    <a:pt x="1681604" y="216136"/>
                    <a:pt x="1681604" y="209597"/>
                  </a:cubicBezTo>
                  <a:lnTo>
                    <a:pt x="1681604" y="90860"/>
                  </a:lnTo>
                  <a:cubicBezTo>
                    <a:pt x="1681604" y="87762"/>
                    <a:pt x="1683210" y="86213"/>
                    <a:pt x="1686422" y="86213"/>
                  </a:cubicBezTo>
                  <a:close/>
                  <a:moveTo>
                    <a:pt x="131471" y="86041"/>
                  </a:moveTo>
                  <a:lnTo>
                    <a:pt x="147818" y="86041"/>
                  </a:lnTo>
                  <a:cubicBezTo>
                    <a:pt x="151031" y="86041"/>
                    <a:pt x="152637" y="87647"/>
                    <a:pt x="152637" y="90860"/>
                  </a:cubicBezTo>
                  <a:lnTo>
                    <a:pt x="152637" y="228698"/>
                  </a:lnTo>
                  <a:lnTo>
                    <a:pt x="190620" y="228698"/>
                  </a:lnTo>
                  <a:lnTo>
                    <a:pt x="205982" y="228698"/>
                  </a:lnTo>
                  <a:lnTo>
                    <a:pt x="257295" y="228698"/>
                  </a:lnTo>
                  <a:lnTo>
                    <a:pt x="262379" y="228698"/>
                  </a:lnTo>
                  <a:lnTo>
                    <a:pt x="323970" y="228698"/>
                  </a:lnTo>
                  <a:lnTo>
                    <a:pt x="329054" y="228698"/>
                  </a:lnTo>
                  <a:lnTo>
                    <a:pt x="395729" y="228698"/>
                  </a:lnTo>
                  <a:lnTo>
                    <a:pt x="395729" y="254510"/>
                  </a:lnTo>
                  <a:lnTo>
                    <a:pt x="329054" y="254510"/>
                  </a:lnTo>
                  <a:lnTo>
                    <a:pt x="323970" y="254510"/>
                  </a:lnTo>
                  <a:lnTo>
                    <a:pt x="262379" y="254510"/>
                  </a:lnTo>
                  <a:lnTo>
                    <a:pt x="257295" y="254510"/>
                  </a:lnTo>
                  <a:lnTo>
                    <a:pt x="205982" y="254510"/>
                  </a:lnTo>
                  <a:lnTo>
                    <a:pt x="190620" y="254510"/>
                  </a:lnTo>
                  <a:lnTo>
                    <a:pt x="151260" y="254510"/>
                  </a:lnTo>
                  <a:cubicBezTo>
                    <a:pt x="147818" y="272292"/>
                    <a:pt x="139100" y="287034"/>
                    <a:pt x="125104" y="298735"/>
                  </a:cubicBezTo>
                  <a:cubicBezTo>
                    <a:pt x="110993" y="310552"/>
                    <a:pt x="94702" y="316460"/>
                    <a:pt x="76232" y="316460"/>
                  </a:cubicBezTo>
                  <a:cubicBezTo>
                    <a:pt x="55238" y="316460"/>
                    <a:pt x="37284" y="309003"/>
                    <a:pt x="22370" y="294089"/>
                  </a:cubicBezTo>
                  <a:cubicBezTo>
                    <a:pt x="7456" y="279175"/>
                    <a:pt x="0" y="261164"/>
                    <a:pt x="0" y="240055"/>
                  </a:cubicBezTo>
                  <a:lnTo>
                    <a:pt x="0" y="156939"/>
                  </a:lnTo>
                  <a:cubicBezTo>
                    <a:pt x="0" y="153842"/>
                    <a:pt x="1548" y="152293"/>
                    <a:pt x="4646" y="152293"/>
                  </a:cubicBezTo>
                  <a:lnTo>
                    <a:pt x="21166" y="152293"/>
                  </a:lnTo>
                  <a:cubicBezTo>
                    <a:pt x="24263" y="152293"/>
                    <a:pt x="25812" y="153842"/>
                    <a:pt x="25812" y="156939"/>
                  </a:cubicBezTo>
                  <a:lnTo>
                    <a:pt x="25812" y="240055"/>
                  </a:lnTo>
                  <a:cubicBezTo>
                    <a:pt x="25812" y="254051"/>
                    <a:pt x="30745" y="265982"/>
                    <a:pt x="40611" y="275848"/>
                  </a:cubicBezTo>
                  <a:cubicBezTo>
                    <a:pt x="50477" y="285714"/>
                    <a:pt x="62351" y="290647"/>
                    <a:pt x="76232" y="290647"/>
                  </a:cubicBezTo>
                  <a:cubicBezTo>
                    <a:pt x="90113" y="290647"/>
                    <a:pt x="101987" y="285714"/>
                    <a:pt x="111853" y="275848"/>
                  </a:cubicBezTo>
                  <a:cubicBezTo>
                    <a:pt x="121834" y="265982"/>
                    <a:pt x="126824" y="254051"/>
                    <a:pt x="126824" y="240055"/>
                  </a:cubicBezTo>
                  <a:lnTo>
                    <a:pt x="126824" y="90860"/>
                  </a:lnTo>
                  <a:cubicBezTo>
                    <a:pt x="126824" y="87647"/>
                    <a:pt x="128373" y="86041"/>
                    <a:pt x="131471" y="86041"/>
                  </a:cubicBezTo>
                  <a:close/>
                  <a:moveTo>
                    <a:pt x="1059544" y="79330"/>
                  </a:moveTo>
                  <a:cubicBezTo>
                    <a:pt x="1076982" y="79330"/>
                    <a:pt x="1091953" y="85525"/>
                    <a:pt x="1104458" y="97915"/>
                  </a:cubicBezTo>
                  <a:cubicBezTo>
                    <a:pt x="1116848" y="110305"/>
                    <a:pt x="1123043" y="125276"/>
                    <a:pt x="1123043" y="142829"/>
                  </a:cubicBezTo>
                  <a:lnTo>
                    <a:pt x="1123043" y="209425"/>
                  </a:lnTo>
                  <a:cubicBezTo>
                    <a:pt x="1123043" y="214587"/>
                    <a:pt x="1124706" y="218832"/>
                    <a:pt x="1128033" y="222159"/>
                  </a:cubicBezTo>
                  <a:cubicBezTo>
                    <a:pt x="1132392" y="226518"/>
                    <a:pt x="1138702" y="228698"/>
                    <a:pt x="1146962" y="228698"/>
                  </a:cubicBezTo>
                  <a:lnTo>
                    <a:pt x="1152645" y="228698"/>
                  </a:lnTo>
                  <a:lnTo>
                    <a:pt x="1163310" y="228698"/>
                  </a:lnTo>
                  <a:lnTo>
                    <a:pt x="1219320" y="228698"/>
                  </a:lnTo>
                  <a:lnTo>
                    <a:pt x="1224404" y="228698"/>
                  </a:lnTo>
                  <a:lnTo>
                    <a:pt x="1285995" y="228698"/>
                  </a:lnTo>
                  <a:lnTo>
                    <a:pt x="1291079" y="228698"/>
                  </a:lnTo>
                  <a:lnTo>
                    <a:pt x="1357754" y="228698"/>
                  </a:lnTo>
                  <a:lnTo>
                    <a:pt x="1357754" y="254510"/>
                  </a:lnTo>
                  <a:lnTo>
                    <a:pt x="1291079" y="254510"/>
                  </a:lnTo>
                  <a:lnTo>
                    <a:pt x="1285995" y="254510"/>
                  </a:lnTo>
                  <a:lnTo>
                    <a:pt x="1224404" y="254510"/>
                  </a:lnTo>
                  <a:lnTo>
                    <a:pt x="1219320" y="254510"/>
                  </a:lnTo>
                  <a:lnTo>
                    <a:pt x="1163310" y="254510"/>
                  </a:lnTo>
                  <a:lnTo>
                    <a:pt x="1152645" y="254510"/>
                  </a:lnTo>
                  <a:lnTo>
                    <a:pt x="1151436" y="254510"/>
                  </a:lnTo>
                  <a:cubicBezTo>
                    <a:pt x="1136063" y="254510"/>
                    <a:pt x="1123673" y="249864"/>
                    <a:pt x="1114266" y="240571"/>
                  </a:cubicBezTo>
                  <a:cubicBezTo>
                    <a:pt x="1112316" y="238162"/>
                    <a:pt x="1111341" y="236900"/>
                    <a:pt x="1111341" y="236786"/>
                  </a:cubicBezTo>
                  <a:cubicBezTo>
                    <a:pt x="1101016" y="248602"/>
                    <a:pt x="1084955" y="254510"/>
                    <a:pt x="1063158" y="254510"/>
                  </a:cubicBezTo>
                  <a:lnTo>
                    <a:pt x="987442" y="254510"/>
                  </a:lnTo>
                  <a:cubicBezTo>
                    <a:pt x="984344" y="254510"/>
                    <a:pt x="982795" y="252961"/>
                    <a:pt x="982795" y="249864"/>
                  </a:cubicBezTo>
                  <a:lnTo>
                    <a:pt x="982795" y="233516"/>
                  </a:lnTo>
                  <a:cubicBezTo>
                    <a:pt x="982795" y="230304"/>
                    <a:pt x="984344" y="228698"/>
                    <a:pt x="987442" y="228698"/>
                  </a:cubicBezTo>
                  <a:lnTo>
                    <a:pt x="1063158" y="228698"/>
                  </a:lnTo>
                  <a:cubicBezTo>
                    <a:pt x="1076580" y="228698"/>
                    <a:pt x="1085815" y="226116"/>
                    <a:pt x="1090863" y="220954"/>
                  </a:cubicBezTo>
                  <a:cubicBezTo>
                    <a:pt x="1095222" y="216709"/>
                    <a:pt x="1097402" y="209482"/>
                    <a:pt x="1097402" y="199272"/>
                  </a:cubicBezTo>
                  <a:lnTo>
                    <a:pt x="1097402" y="142829"/>
                  </a:lnTo>
                  <a:cubicBezTo>
                    <a:pt x="1097402" y="132504"/>
                    <a:pt x="1093674" y="123613"/>
                    <a:pt x="1086217" y="116156"/>
                  </a:cubicBezTo>
                  <a:cubicBezTo>
                    <a:pt x="1078760" y="108814"/>
                    <a:pt x="1069869" y="105143"/>
                    <a:pt x="1059544" y="105143"/>
                  </a:cubicBezTo>
                  <a:cubicBezTo>
                    <a:pt x="1044630" y="105143"/>
                    <a:pt x="1033445" y="107781"/>
                    <a:pt x="1025988" y="113058"/>
                  </a:cubicBezTo>
                  <a:lnTo>
                    <a:pt x="1019277" y="117705"/>
                  </a:lnTo>
                  <a:cubicBezTo>
                    <a:pt x="1018359" y="118278"/>
                    <a:pt x="1017441" y="118565"/>
                    <a:pt x="1016523" y="118565"/>
                  </a:cubicBezTo>
                  <a:lnTo>
                    <a:pt x="1015835" y="118565"/>
                  </a:lnTo>
                  <a:cubicBezTo>
                    <a:pt x="1014573" y="118450"/>
                    <a:pt x="1013541" y="117819"/>
                    <a:pt x="1012738" y="116672"/>
                  </a:cubicBezTo>
                  <a:lnTo>
                    <a:pt x="1003273" y="103250"/>
                  </a:lnTo>
                  <a:cubicBezTo>
                    <a:pt x="1002585" y="102561"/>
                    <a:pt x="1002241" y="101701"/>
                    <a:pt x="1002241" y="100668"/>
                  </a:cubicBezTo>
                  <a:lnTo>
                    <a:pt x="1002241" y="99808"/>
                  </a:lnTo>
                  <a:cubicBezTo>
                    <a:pt x="1002470" y="98546"/>
                    <a:pt x="1003158" y="97513"/>
                    <a:pt x="1004306" y="96710"/>
                  </a:cubicBezTo>
                  <a:lnTo>
                    <a:pt x="1010845" y="92064"/>
                  </a:lnTo>
                  <a:cubicBezTo>
                    <a:pt x="1022776" y="83575"/>
                    <a:pt x="1039009" y="79330"/>
                    <a:pt x="1059544" y="79330"/>
                  </a:cubicBezTo>
                  <a:close/>
                  <a:moveTo>
                    <a:pt x="778259" y="79330"/>
                  </a:moveTo>
                  <a:cubicBezTo>
                    <a:pt x="798794" y="79330"/>
                    <a:pt x="816347" y="86615"/>
                    <a:pt x="830916" y="101185"/>
                  </a:cubicBezTo>
                  <a:cubicBezTo>
                    <a:pt x="845486" y="115640"/>
                    <a:pt x="852771" y="133135"/>
                    <a:pt x="852771" y="153670"/>
                  </a:cubicBezTo>
                  <a:lnTo>
                    <a:pt x="852771" y="180171"/>
                  </a:lnTo>
                  <a:cubicBezTo>
                    <a:pt x="852771" y="200591"/>
                    <a:pt x="845486" y="218086"/>
                    <a:pt x="830916" y="232656"/>
                  </a:cubicBezTo>
                  <a:cubicBezTo>
                    <a:pt x="816347" y="247225"/>
                    <a:pt x="798794" y="254510"/>
                    <a:pt x="778259" y="254510"/>
                  </a:cubicBezTo>
                  <a:lnTo>
                    <a:pt x="671954" y="254510"/>
                  </a:lnTo>
                  <a:lnTo>
                    <a:pt x="646100" y="254510"/>
                  </a:lnTo>
                  <a:lnTo>
                    <a:pt x="605279" y="254510"/>
                  </a:lnTo>
                  <a:lnTo>
                    <a:pt x="600195" y="254510"/>
                  </a:lnTo>
                  <a:lnTo>
                    <a:pt x="538604" y="254510"/>
                  </a:lnTo>
                  <a:lnTo>
                    <a:pt x="533520" y="254510"/>
                  </a:lnTo>
                  <a:lnTo>
                    <a:pt x="471929" y="254510"/>
                  </a:lnTo>
                  <a:lnTo>
                    <a:pt x="466845" y="254510"/>
                  </a:lnTo>
                  <a:lnTo>
                    <a:pt x="400170" y="254510"/>
                  </a:lnTo>
                  <a:lnTo>
                    <a:pt x="400170" y="228698"/>
                  </a:lnTo>
                  <a:lnTo>
                    <a:pt x="466845" y="228698"/>
                  </a:lnTo>
                  <a:lnTo>
                    <a:pt x="471929" y="228698"/>
                  </a:lnTo>
                  <a:lnTo>
                    <a:pt x="533520" y="228698"/>
                  </a:lnTo>
                  <a:lnTo>
                    <a:pt x="538604" y="228698"/>
                  </a:lnTo>
                  <a:lnTo>
                    <a:pt x="600195" y="228698"/>
                  </a:lnTo>
                  <a:lnTo>
                    <a:pt x="605279" y="228698"/>
                  </a:lnTo>
                  <a:lnTo>
                    <a:pt x="646100" y="228698"/>
                  </a:lnTo>
                  <a:lnTo>
                    <a:pt x="671954" y="228698"/>
                  </a:lnTo>
                  <a:lnTo>
                    <a:pt x="703919" y="228698"/>
                  </a:lnTo>
                  <a:lnTo>
                    <a:pt x="703919" y="153670"/>
                  </a:lnTo>
                  <a:cubicBezTo>
                    <a:pt x="703919" y="133135"/>
                    <a:pt x="711147" y="115640"/>
                    <a:pt x="725602" y="101185"/>
                  </a:cubicBezTo>
                  <a:cubicBezTo>
                    <a:pt x="740171" y="86615"/>
                    <a:pt x="757724" y="79330"/>
                    <a:pt x="778259" y="79330"/>
                  </a:cubicBezTo>
                  <a:close/>
                  <a:moveTo>
                    <a:pt x="62810" y="44742"/>
                  </a:moveTo>
                  <a:lnTo>
                    <a:pt x="80190" y="44742"/>
                  </a:lnTo>
                  <a:cubicBezTo>
                    <a:pt x="83402" y="44742"/>
                    <a:pt x="85008" y="46290"/>
                    <a:pt x="85008" y="49388"/>
                  </a:cubicBezTo>
                  <a:lnTo>
                    <a:pt x="85008" y="70038"/>
                  </a:lnTo>
                  <a:cubicBezTo>
                    <a:pt x="85008" y="73135"/>
                    <a:pt x="83402" y="74684"/>
                    <a:pt x="80190" y="74684"/>
                  </a:cubicBezTo>
                  <a:lnTo>
                    <a:pt x="62810" y="74684"/>
                  </a:lnTo>
                  <a:cubicBezTo>
                    <a:pt x="59712" y="74684"/>
                    <a:pt x="58163" y="73135"/>
                    <a:pt x="58163" y="70038"/>
                  </a:cubicBezTo>
                  <a:lnTo>
                    <a:pt x="58163" y="49388"/>
                  </a:lnTo>
                  <a:cubicBezTo>
                    <a:pt x="58163" y="46290"/>
                    <a:pt x="59712" y="44742"/>
                    <a:pt x="62810" y="44742"/>
                  </a:cubicBezTo>
                  <a:close/>
                  <a:moveTo>
                    <a:pt x="1786156" y="14283"/>
                  </a:moveTo>
                  <a:lnTo>
                    <a:pt x="1803536" y="14283"/>
                  </a:lnTo>
                  <a:cubicBezTo>
                    <a:pt x="1806633" y="14283"/>
                    <a:pt x="1808182" y="15832"/>
                    <a:pt x="1808182" y="18929"/>
                  </a:cubicBezTo>
                  <a:lnTo>
                    <a:pt x="1808182" y="39751"/>
                  </a:lnTo>
                  <a:cubicBezTo>
                    <a:pt x="1808182" y="42849"/>
                    <a:pt x="1806633" y="44397"/>
                    <a:pt x="1803536" y="44397"/>
                  </a:cubicBezTo>
                  <a:lnTo>
                    <a:pt x="1786156" y="44397"/>
                  </a:lnTo>
                  <a:cubicBezTo>
                    <a:pt x="1783058" y="44397"/>
                    <a:pt x="1781509" y="42849"/>
                    <a:pt x="1781509" y="39751"/>
                  </a:cubicBezTo>
                  <a:lnTo>
                    <a:pt x="1781509" y="18929"/>
                  </a:lnTo>
                  <a:cubicBezTo>
                    <a:pt x="1781509" y="15832"/>
                    <a:pt x="1783058" y="14283"/>
                    <a:pt x="1786156" y="14283"/>
                  </a:cubicBezTo>
                  <a:close/>
                  <a:moveTo>
                    <a:pt x="2148905" y="0"/>
                  </a:moveTo>
                  <a:lnTo>
                    <a:pt x="2165425" y="0"/>
                  </a:lnTo>
                  <a:cubicBezTo>
                    <a:pt x="2168523" y="0"/>
                    <a:pt x="2170072" y="1606"/>
                    <a:pt x="2170072" y="4818"/>
                  </a:cubicBezTo>
                  <a:lnTo>
                    <a:pt x="2170072" y="209597"/>
                  </a:lnTo>
                  <a:cubicBezTo>
                    <a:pt x="2170072" y="223363"/>
                    <a:pt x="2165999" y="234319"/>
                    <a:pt x="2157854" y="242464"/>
                  </a:cubicBezTo>
                  <a:cubicBezTo>
                    <a:pt x="2149594" y="250495"/>
                    <a:pt x="2138695" y="254510"/>
                    <a:pt x="2125158" y="254510"/>
                  </a:cubicBezTo>
                  <a:lnTo>
                    <a:pt x="2096630" y="254510"/>
                  </a:lnTo>
                  <a:lnTo>
                    <a:pt x="2084375" y="254510"/>
                  </a:lnTo>
                  <a:lnTo>
                    <a:pt x="2075119" y="254510"/>
                  </a:lnTo>
                  <a:cubicBezTo>
                    <a:pt x="2059976" y="254510"/>
                    <a:pt x="2047643" y="249807"/>
                    <a:pt x="2038122" y="240399"/>
                  </a:cubicBezTo>
                  <a:cubicBezTo>
                    <a:pt x="2036401" y="238679"/>
                    <a:pt x="2034680" y="236556"/>
                    <a:pt x="2032959" y="234032"/>
                  </a:cubicBezTo>
                  <a:cubicBezTo>
                    <a:pt x="2018389" y="247684"/>
                    <a:pt x="2001353" y="254510"/>
                    <a:pt x="1981851" y="254510"/>
                  </a:cubicBezTo>
                  <a:lnTo>
                    <a:pt x="1861528" y="254510"/>
                  </a:lnTo>
                  <a:lnTo>
                    <a:pt x="1846250" y="254510"/>
                  </a:lnTo>
                  <a:lnTo>
                    <a:pt x="1807494" y="254510"/>
                  </a:lnTo>
                  <a:lnTo>
                    <a:pt x="1807494" y="267933"/>
                  </a:lnTo>
                  <a:cubicBezTo>
                    <a:pt x="1807494" y="286747"/>
                    <a:pt x="1802159" y="301431"/>
                    <a:pt x="1791490" y="311986"/>
                  </a:cubicBezTo>
                  <a:cubicBezTo>
                    <a:pt x="1780936" y="322655"/>
                    <a:pt x="1766251" y="327989"/>
                    <a:pt x="1747437" y="327989"/>
                  </a:cubicBezTo>
                  <a:lnTo>
                    <a:pt x="1729713" y="327989"/>
                  </a:lnTo>
                  <a:cubicBezTo>
                    <a:pt x="1726615" y="327989"/>
                    <a:pt x="1725066" y="326441"/>
                    <a:pt x="1725066" y="323343"/>
                  </a:cubicBezTo>
                  <a:lnTo>
                    <a:pt x="1725066" y="306823"/>
                  </a:lnTo>
                  <a:cubicBezTo>
                    <a:pt x="1725066" y="303726"/>
                    <a:pt x="1726615" y="302177"/>
                    <a:pt x="1729713" y="302177"/>
                  </a:cubicBezTo>
                  <a:lnTo>
                    <a:pt x="1747437" y="302177"/>
                  </a:lnTo>
                  <a:cubicBezTo>
                    <a:pt x="1759253" y="302177"/>
                    <a:pt x="1767857" y="299424"/>
                    <a:pt x="1773249" y="293917"/>
                  </a:cubicBezTo>
                  <a:cubicBezTo>
                    <a:pt x="1778756" y="288410"/>
                    <a:pt x="1781509" y="279749"/>
                    <a:pt x="1781509" y="267933"/>
                  </a:cubicBezTo>
                  <a:lnTo>
                    <a:pt x="1781509" y="91204"/>
                  </a:lnTo>
                  <a:cubicBezTo>
                    <a:pt x="1781509" y="87992"/>
                    <a:pt x="1783058" y="86386"/>
                    <a:pt x="1786156" y="86386"/>
                  </a:cubicBezTo>
                  <a:lnTo>
                    <a:pt x="1802676" y="86386"/>
                  </a:lnTo>
                  <a:cubicBezTo>
                    <a:pt x="1805888" y="86386"/>
                    <a:pt x="1807494" y="87992"/>
                    <a:pt x="1807494" y="91204"/>
                  </a:cubicBezTo>
                  <a:lnTo>
                    <a:pt x="1807494" y="228698"/>
                  </a:lnTo>
                  <a:lnTo>
                    <a:pt x="1846250" y="228698"/>
                  </a:lnTo>
                  <a:lnTo>
                    <a:pt x="1861528" y="228698"/>
                  </a:lnTo>
                  <a:lnTo>
                    <a:pt x="1907511" y="228698"/>
                  </a:lnTo>
                  <a:lnTo>
                    <a:pt x="1907511" y="153670"/>
                  </a:lnTo>
                  <a:cubicBezTo>
                    <a:pt x="1907511" y="133135"/>
                    <a:pt x="1914796" y="115582"/>
                    <a:pt x="1929365" y="101013"/>
                  </a:cubicBezTo>
                  <a:cubicBezTo>
                    <a:pt x="1943820" y="86443"/>
                    <a:pt x="1961315" y="79158"/>
                    <a:pt x="1981851" y="79158"/>
                  </a:cubicBezTo>
                  <a:cubicBezTo>
                    <a:pt x="2002386" y="79158"/>
                    <a:pt x="2019881" y="86443"/>
                    <a:pt x="2034336" y="101013"/>
                  </a:cubicBezTo>
                  <a:cubicBezTo>
                    <a:pt x="2048905" y="115582"/>
                    <a:pt x="2056190" y="133135"/>
                    <a:pt x="2056190" y="153670"/>
                  </a:cubicBezTo>
                  <a:lnTo>
                    <a:pt x="2056190" y="179998"/>
                  </a:lnTo>
                  <a:cubicBezTo>
                    <a:pt x="2056190" y="192274"/>
                    <a:pt x="2053322" y="203861"/>
                    <a:pt x="2047586" y="214759"/>
                  </a:cubicBezTo>
                  <a:cubicBezTo>
                    <a:pt x="2048389" y="217742"/>
                    <a:pt x="2049766" y="220208"/>
                    <a:pt x="2051716" y="222159"/>
                  </a:cubicBezTo>
                  <a:cubicBezTo>
                    <a:pt x="2056076" y="226518"/>
                    <a:pt x="2062328" y="228698"/>
                    <a:pt x="2070473" y="228698"/>
                  </a:cubicBezTo>
                  <a:lnTo>
                    <a:pt x="2084375" y="228698"/>
                  </a:lnTo>
                  <a:lnTo>
                    <a:pt x="2096630" y="228698"/>
                  </a:lnTo>
                  <a:lnTo>
                    <a:pt x="2125330" y="228698"/>
                  </a:lnTo>
                  <a:cubicBezTo>
                    <a:pt x="2125445" y="228813"/>
                    <a:pt x="2125560" y="228870"/>
                    <a:pt x="2125674" y="228870"/>
                  </a:cubicBezTo>
                  <a:cubicBezTo>
                    <a:pt x="2132099" y="228755"/>
                    <a:pt x="2136745" y="227206"/>
                    <a:pt x="2139613" y="224224"/>
                  </a:cubicBezTo>
                  <a:cubicBezTo>
                    <a:pt x="2142711" y="221011"/>
                    <a:pt x="2144259" y="216193"/>
                    <a:pt x="2144259" y="209769"/>
                  </a:cubicBezTo>
                  <a:lnTo>
                    <a:pt x="2144259" y="4818"/>
                  </a:lnTo>
                  <a:cubicBezTo>
                    <a:pt x="2144259" y="1606"/>
                    <a:pt x="2145808" y="0"/>
                    <a:pt x="2148905"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justLow" rtl="1"/>
              <a:endParaRPr lang="ar-EG" sz="2800" dirty="0">
                <a:solidFill>
                  <a:schemeClr val="tx1">
                    <a:lumMod val="75000"/>
                    <a:lumOff val="25000"/>
                  </a:schemeClr>
                </a:solidFill>
                <a:latin typeface="JF Flat" panose="02000500000000000000" pitchFamily="2" charset="-78"/>
                <a:cs typeface="JF Flat" panose="02000500000000000000" pitchFamily="2" charset="-78"/>
              </a:endParaRPr>
            </a:p>
          </p:txBody>
        </p:sp>
        <p:pic>
          <p:nvPicPr>
            <p:cNvPr id="5" name="Picture 2" descr="Google">
              <a:extLst>
                <a:ext uri="{FF2B5EF4-FFF2-40B4-BE49-F238E27FC236}">
                  <a16:creationId xmlns:a16="http://schemas.microsoft.com/office/drawing/2014/main" id="{B2E386FA-4154-4FB6-B958-C5113880CD3F}"/>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596312" y="3984171"/>
              <a:ext cx="2270137" cy="767840"/>
            </a:xfrm>
            <a:prstGeom prst="rect">
              <a:avLst/>
            </a:prstGeom>
            <a:noFill/>
            <a:extLst>
              <a:ext uri="{909E8E84-426E-40DD-AFC4-6F175D3DCCD1}">
                <a14:hiddenFill xmlns:a14="http://schemas.microsoft.com/office/drawing/2010/main">
                  <a:solidFill>
                    <a:srgbClr val="FFFFFF"/>
                  </a:solidFill>
                </a14:hiddenFill>
              </a:ext>
            </a:extLst>
          </p:spPr>
        </p:pic>
        <p:sp>
          <p:nvSpPr>
            <p:cNvPr id="6" name="شكل حر: شكل 5">
              <a:extLst>
                <a:ext uri="{FF2B5EF4-FFF2-40B4-BE49-F238E27FC236}">
                  <a16:creationId xmlns:a16="http://schemas.microsoft.com/office/drawing/2014/main" id="{80DBD10F-B121-480C-AB56-75222B3441AD}"/>
                </a:ext>
              </a:extLst>
            </p:cNvPr>
            <p:cNvSpPr/>
            <p:nvPr userDrawn="1"/>
          </p:nvSpPr>
          <p:spPr>
            <a:xfrm>
              <a:off x="5584409" y="5269243"/>
              <a:ext cx="2248499" cy="286048"/>
            </a:xfrm>
            <a:custGeom>
              <a:avLst/>
              <a:gdLst/>
              <a:ahLst/>
              <a:cxnLst/>
              <a:rect l="l" t="t" r="r" b="b"/>
              <a:pathLst>
                <a:path w="2128242" h="286048">
                  <a:moveTo>
                    <a:pt x="414635" y="249139"/>
                  </a:moveTo>
                  <a:lnTo>
                    <a:pt x="429667" y="249139"/>
                  </a:lnTo>
                  <a:cubicBezTo>
                    <a:pt x="432445" y="249139"/>
                    <a:pt x="433834" y="250528"/>
                    <a:pt x="433834" y="253306"/>
                  </a:cubicBezTo>
                  <a:lnTo>
                    <a:pt x="433834" y="271165"/>
                  </a:lnTo>
                  <a:cubicBezTo>
                    <a:pt x="433834" y="273844"/>
                    <a:pt x="432445" y="275184"/>
                    <a:pt x="429667" y="275184"/>
                  </a:cubicBezTo>
                  <a:lnTo>
                    <a:pt x="414635" y="275184"/>
                  </a:lnTo>
                  <a:cubicBezTo>
                    <a:pt x="411956" y="275184"/>
                    <a:pt x="410617" y="273844"/>
                    <a:pt x="410617" y="271165"/>
                  </a:cubicBezTo>
                  <a:lnTo>
                    <a:pt x="410617" y="253306"/>
                  </a:lnTo>
                  <a:cubicBezTo>
                    <a:pt x="410617" y="250528"/>
                    <a:pt x="411956" y="249139"/>
                    <a:pt x="414635" y="249139"/>
                  </a:cubicBezTo>
                  <a:close/>
                  <a:moveTo>
                    <a:pt x="374005" y="249139"/>
                  </a:moveTo>
                  <a:lnTo>
                    <a:pt x="389037" y="249139"/>
                  </a:lnTo>
                  <a:cubicBezTo>
                    <a:pt x="391815" y="249139"/>
                    <a:pt x="393204" y="250528"/>
                    <a:pt x="393204" y="253306"/>
                  </a:cubicBezTo>
                  <a:lnTo>
                    <a:pt x="393204" y="271165"/>
                  </a:lnTo>
                  <a:cubicBezTo>
                    <a:pt x="393204" y="273844"/>
                    <a:pt x="391815" y="275184"/>
                    <a:pt x="389037" y="275184"/>
                  </a:cubicBezTo>
                  <a:lnTo>
                    <a:pt x="374005" y="275184"/>
                  </a:lnTo>
                  <a:cubicBezTo>
                    <a:pt x="371326" y="275184"/>
                    <a:pt x="369987" y="273844"/>
                    <a:pt x="369987" y="271165"/>
                  </a:cubicBezTo>
                  <a:lnTo>
                    <a:pt x="369987" y="253306"/>
                  </a:lnTo>
                  <a:cubicBezTo>
                    <a:pt x="369987" y="250528"/>
                    <a:pt x="371326" y="249139"/>
                    <a:pt x="374005" y="249139"/>
                  </a:cubicBezTo>
                  <a:close/>
                  <a:moveTo>
                    <a:pt x="1189881" y="247055"/>
                  </a:moveTo>
                  <a:lnTo>
                    <a:pt x="1204913" y="247055"/>
                  </a:lnTo>
                  <a:cubicBezTo>
                    <a:pt x="1207492" y="247055"/>
                    <a:pt x="1208782" y="248444"/>
                    <a:pt x="1208782" y="251222"/>
                  </a:cubicBezTo>
                  <a:lnTo>
                    <a:pt x="1208782" y="269082"/>
                  </a:lnTo>
                  <a:cubicBezTo>
                    <a:pt x="1208782" y="271761"/>
                    <a:pt x="1207492" y="273100"/>
                    <a:pt x="1204913" y="273100"/>
                  </a:cubicBezTo>
                  <a:lnTo>
                    <a:pt x="1189881" y="273100"/>
                  </a:lnTo>
                  <a:cubicBezTo>
                    <a:pt x="1187103" y="273100"/>
                    <a:pt x="1185714" y="271761"/>
                    <a:pt x="1185714" y="269082"/>
                  </a:cubicBezTo>
                  <a:lnTo>
                    <a:pt x="1185714" y="251222"/>
                  </a:lnTo>
                  <a:cubicBezTo>
                    <a:pt x="1185714" y="248444"/>
                    <a:pt x="1187103" y="247055"/>
                    <a:pt x="1189881" y="247055"/>
                  </a:cubicBezTo>
                  <a:close/>
                  <a:moveTo>
                    <a:pt x="751731" y="247055"/>
                  </a:moveTo>
                  <a:lnTo>
                    <a:pt x="766763" y="247055"/>
                  </a:lnTo>
                  <a:cubicBezTo>
                    <a:pt x="769342" y="247055"/>
                    <a:pt x="770632" y="248444"/>
                    <a:pt x="770632" y="251222"/>
                  </a:cubicBezTo>
                  <a:lnTo>
                    <a:pt x="770632" y="269082"/>
                  </a:lnTo>
                  <a:cubicBezTo>
                    <a:pt x="770632" y="271761"/>
                    <a:pt x="769342" y="273100"/>
                    <a:pt x="766763" y="273100"/>
                  </a:cubicBezTo>
                  <a:lnTo>
                    <a:pt x="751731" y="273100"/>
                  </a:lnTo>
                  <a:cubicBezTo>
                    <a:pt x="748953" y="273100"/>
                    <a:pt x="747564" y="271761"/>
                    <a:pt x="747564" y="269082"/>
                  </a:cubicBezTo>
                  <a:lnTo>
                    <a:pt x="747564" y="251222"/>
                  </a:lnTo>
                  <a:cubicBezTo>
                    <a:pt x="747564" y="248444"/>
                    <a:pt x="748953" y="247055"/>
                    <a:pt x="751731" y="247055"/>
                  </a:cubicBezTo>
                  <a:close/>
                  <a:moveTo>
                    <a:pt x="1560612" y="202853"/>
                  </a:moveTo>
                  <a:cubicBezTo>
                    <a:pt x="1548408" y="214363"/>
                    <a:pt x="1533823" y="220117"/>
                    <a:pt x="1516856" y="220117"/>
                  </a:cubicBezTo>
                  <a:lnTo>
                    <a:pt x="1474887" y="220117"/>
                  </a:lnTo>
                  <a:lnTo>
                    <a:pt x="1474887" y="221754"/>
                  </a:lnTo>
                  <a:cubicBezTo>
                    <a:pt x="1474887" y="233264"/>
                    <a:pt x="1479004" y="243136"/>
                    <a:pt x="1487240" y="251371"/>
                  </a:cubicBezTo>
                  <a:cubicBezTo>
                    <a:pt x="1495475" y="259606"/>
                    <a:pt x="1505347" y="263724"/>
                    <a:pt x="1516856" y="263724"/>
                  </a:cubicBezTo>
                  <a:cubicBezTo>
                    <a:pt x="1528465" y="263724"/>
                    <a:pt x="1538387" y="259606"/>
                    <a:pt x="1546622" y="251371"/>
                  </a:cubicBezTo>
                  <a:cubicBezTo>
                    <a:pt x="1554857" y="243136"/>
                    <a:pt x="1558975" y="233264"/>
                    <a:pt x="1558975" y="221754"/>
                  </a:cubicBezTo>
                  <a:lnTo>
                    <a:pt x="1558975" y="208955"/>
                  </a:lnTo>
                  <a:cubicBezTo>
                    <a:pt x="1558975" y="206772"/>
                    <a:pt x="1559520" y="204738"/>
                    <a:pt x="1560612" y="202853"/>
                  </a:cubicBezTo>
                  <a:close/>
                  <a:moveTo>
                    <a:pt x="1516856" y="91083"/>
                  </a:moveTo>
                  <a:cubicBezTo>
                    <a:pt x="1505347" y="91083"/>
                    <a:pt x="1495475" y="95151"/>
                    <a:pt x="1487240" y="103287"/>
                  </a:cubicBezTo>
                  <a:cubicBezTo>
                    <a:pt x="1479004" y="111522"/>
                    <a:pt x="1474887" y="121444"/>
                    <a:pt x="1474887" y="133053"/>
                  </a:cubicBezTo>
                  <a:lnTo>
                    <a:pt x="1474887" y="197793"/>
                  </a:lnTo>
                  <a:lnTo>
                    <a:pt x="1516856" y="197793"/>
                  </a:lnTo>
                  <a:cubicBezTo>
                    <a:pt x="1528465" y="197793"/>
                    <a:pt x="1538387" y="193725"/>
                    <a:pt x="1546622" y="185589"/>
                  </a:cubicBezTo>
                  <a:cubicBezTo>
                    <a:pt x="1554857" y="177354"/>
                    <a:pt x="1558975" y="167432"/>
                    <a:pt x="1558975" y="155823"/>
                  </a:cubicBezTo>
                  <a:lnTo>
                    <a:pt x="1558975" y="133053"/>
                  </a:lnTo>
                  <a:cubicBezTo>
                    <a:pt x="1558975" y="121444"/>
                    <a:pt x="1554857" y="111522"/>
                    <a:pt x="1546622" y="103287"/>
                  </a:cubicBezTo>
                  <a:cubicBezTo>
                    <a:pt x="1538387" y="95151"/>
                    <a:pt x="1528465" y="91083"/>
                    <a:pt x="1516856" y="91083"/>
                  </a:cubicBezTo>
                  <a:close/>
                  <a:moveTo>
                    <a:pt x="984796" y="90934"/>
                  </a:moveTo>
                  <a:cubicBezTo>
                    <a:pt x="973187" y="90934"/>
                    <a:pt x="963265" y="95052"/>
                    <a:pt x="955030" y="103287"/>
                  </a:cubicBezTo>
                  <a:cubicBezTo>
                    <a:pt x="946795" y="111423"/>
                    <a:pt x="942677" y="121295"/>
                    <a:pt x="942677" y="132904"/>
                  </a:cubicBezTo>
                  <a:lnTo>
                    <a:pt x="942677" y="155824"/>
                  </a:lnTo>
                  <a:cubicBezTo>
                    <a:pt x="942677" y="167333"/>
                    <a:pt x="946795" y="177205"/>
                    <a:pt x="955030" y="185440"/>
                  </a:cubicBezTo>
                  <a:cubicBezTo>
                    <a:pt x="963265" y="193675"/>
                    <a:pt x="973187" y="197793"/>
                    <a:pt x="984796" y="197793"/>
                  </a:cubicBezTo>
                  <a:lnTo>
                    <a:pt x="1026765" y="197793"/>
                  </a:lnTo>
                  <a:lnTo>
                    <a:pt x="1026765" y="132904"/>
                  </a:lnTo>
                  <a:cubicBezTo>
                    <a:pt x="1026765" y="121295"/>
                    <a:pt x="1022648" y="111423"/>
                    <a:pt x="1014412" y="103287"/>
                  </a:cubicBezTo>
                  <a:cubicBezTo>
                    <a:pt x="1006177" y="95052"/>
                    <a:pt x="996305" y="90934"/>
                    <a:pt x="984796" y="90934"/>
                  </a:cubicBezTo>
                  <a:close/>
                  <a:moveTo>
                    <a:pt x="546646" y="90934"/>
                  </a:moveTo>
                  <a:cubicBezTo>
                    <a:pt x="535037" y="90934"/>
                    <a:pt x="525115" y="95052"/>
                    <a:pt x="516880" y="103287"/>
                  </a:cubicBezTo>
                  <a:cubicBezTo>
                    <a:pt x="508645" y="111423"/>
                    <a:pt x="504527" y="121295"/>
                    <a:pt x="504527" y="132904"/>
                  </a:cubicBezTo>
                  <a:lnTo>
                    <a:pt x="504527" y="155823"/>
                  </a:lnTo>
                  <a:cubicBezTo>
                    <a:pt x="504527" y="167333"/>
                    <a:pt x="508645" y="177205"/>
                    <a:pt x="516880" y="185440"/>
                  </a:cubicBezTo>
                  <a:cubicBezTo>
                    <a:pt x="525115" y="193675"/>
                    <a:pt x="535037" y="197793"/>
                    <a:pt x="546646" y="197793"/>
                  </a:cubicBezTo>
                  <a:lnTo>
                    <a:pt x="588615" y="197793"/>
                  </a:lnTo>
                  <a:lnTo>
                    <a:pt x="588615" y="132904"/>
                  </a:lnTo>
                  <a:cubicBezTo>
                    <a:pt x="588615" y="121295"/>
                    <a:pt x="584498" y="111423"/>
                    <a:pt x="576263" y="103287"/>
                  </a:cubicBezTo>
                  <a:cubicBezTo>
                    <a:pt x="568027" y="95052"/>
                    <a:pt x="558155" y="90934"/>
                    <a:pt x="546646" y="90934"/>
                  </a:cubicBezTo>
                  <a:close/>
                  <a:moveTo>
                    <a:pt x="1876723" y="74712"/>
                  </a:moveTo>
                  <a:lnTo>
                    <a:pt x="1891159" y="74712"/>
                  </a:lnTo>
                  <a:cubicBezTo>
                    <a:pt x="1893838" y="74712"/>
                    <a:pt x="1895177" y="76052"/>
                    <a:pt x="1895177" y="78731"/>
                  </a:cubicBezTo>
                  <a:lnTo>
                    <a:pt x="1895177" y="231726"/>
                  </a:lnTo>
                  <a:cubicBezTo>
                    <a:pt x="1895177" y="247998"/>
                    <a:pt x="1890613" y="260698"/>
                    <a:pt x="1881485" y="269826"/>
                  </a:cubicBezTo>
                  <a:cubicBezTo>
                    <a:pt x="1872258" y="279053"/>
                    <a:pt x="1859508" y="283667"/>
                    <a:pt x="1843236" y="283667"/>
                  </a:cubicBezTo>
                  <a:lnTo>
                    <a:pt x="1828056" y="283667"/>
                  </a:lnTo>
                  <a:cubicBezTo>
                    <a:pt x="1825377" y="283667"/>
                    <a:pt x="1824038" y="282278"/>
                    <a:pt x="1824038" y="279500"/>
                  </a:cubicBezTo>
                  <a:lnTo>
                    <a:pt x="1824038" y="265361"/>
                  </a:lnTo>
                  <a:cubicBezTo>
                    <a:pt x="1824038" y="262583"/>
                    <a:pt x="1825377" y="261194"/>
                    <a:pt x="1828056" y="261194"/>
                  </a:cubicBezTo>
                  <a:lnTo>
                    <a:pt x="1843236" y="261194"/>
                  </a:lnTo>
                  <a:cubicBezTo>
                    <a:pt x="1853456" y="261194"/>
                    <a:pt x="1860947" y="258862"/>
                    <a:pt x="1865709" y="254199"/>
                  </a:cubicBezTo>
                  <a:cubicBezTo>
                    <a:pt x="1870472" y="249436"/>
                    <a:pt x="1872853" y="241945"/>
                    <a:pt x="1872853" y="231726"/>
                  </a:cubicBezTo>
                  <a:lnTo>
                    <a:pt x="1872853" y="78731"/>
                  </a:lnTo>
                  <a:cubicBezTo>
                    <a:pt x="1872853" y="76052"/>
                    <a:pt x="1874143" y="74712"/>
                    <a:pt x="1876723" y="74712"/>
                  </a:cubicBezTo>
                  <a:close/>
                  <a:moveTo>
                    <a:pt x="857548" y="74712"/>
                  </a:moveTo>
                  <a:lnTo>
                    <a:pt x="871984" y="74712"/>
                  </a:lnTo>
                  <a:cubicBezTo>
                    <a:pt x="874663" y="74712"/>
                    <a:pt x="876002" y="76052"/>
                    <a:pt x="876002" y="78731"/>
                  </a:cubicBezTo>
                  <a:lnTo>
                    <a:pt x="876002" y="231726"/>
                  </a:lnTo>
                  <a:cubicBezTo>
                    <a:pt x="876002" y="247998"/>
                    <a:pt x="871438" y="260698"/>
                    <a:pt x="862310" y="269826"/>
                  </a:cubicBezTo>
                  <a:cubicBezTo>
                    <a:pt x="853083" y="279053"/>
                    <a:pt x="840333" y="283667"/>
                    <a:pt x="824061" y="283667"/>
                  </a:cubicBezTo>
                  <a:lnTo>
                    <a:pt x="808881" y="283667"/>
                  </a:lnTo>
                  <a:cubicBezTo>
                    <a:pt x="806202" y="283667"/>
                    <a:pt x="804863" y="282278"/>
                    <a:pt x="804863" y="279500"/>
                  </a:cubicBezTo>
                  <a:lnTo>
                    <a:pt x="804863" y="265361"/>
                  </a:lnTo>
                  <a:cubicBezTo>
                    <a:pt x="804863" y="262583"/>
                    <a:pt x="806202" y="261194"/>
                    <a:pt x="808881" y="261194"/>
                  </a:cubicBezTo>
                  <a:lnTo>
                    <a:pt x="824061" y="261194"/>
                  </a:lnTo>
                  <a:cubicBezTo>
                    <a:pt x="834281" y="261194"/>
                    <a:pt x="841772" y="258862"/>
                    <a:pt x="846534" y="254199"/>
                  </a:cubicBezTo>
                  <a:cubicBezTo>
                    <a:pt x="851297" y="249436"/>
                    <a:pt x="853678" y="241945"/>
                    <a:pt x="853678" y="231726"/>
                  </a:cubicBezTo>
                  <a:lnTo>
                    <a:pt x="853678" y="78731"/>
                  </a:lnTo>
                  <a:cubicBezTo>
                    <a:pt x="853678" y="76052"/>
                    <a:pt x="854968" y="74712"/>
                    <a:pt x="857548" y="74712"/>
                  </a:cubicBezTo>
                  <a:close/>
                  <a:moveTo>
                    <a:pt x="192881" y="74563"/>
                  </a:moveTo>
                  <a:lnTo>
                    <a:pt x="207169" y="74563"/>
                  </a:lnTo>
                  <a:cubicBezTo>
                    <a:pt x="209947" y="74563"/>
                    <a:pt x="211336" y="75952"/>
                    <a:pt x="211336" y="78731"/>
                  </a:cubicBezTo>
                  <a:lnTo>
                    <a:pt x="211336" y="185291"/>
                  </a:lnTo>
                  <a:cubicBezTo>
                    <a:pt x="211336" y="188764"/>
                    <a:pt x="212179" y="191344"/>
                    <a:pt x="213866" y="193031"/>
                  </a:cubicBezTo>
                  <a:cubicBezTo>
                    <a:pt x="216942" y="196206"/>
                    <a:pt x="222994" y="197793"/>
                    <a:pt x="232023" y="197793"/>
                  </a:cubicBezTo>
                  <a:lnTo>
                    <a:pt x="239316" y="197793"/>
                  </a:lnTo>
                  <a:lnTo>
                    <a:pt x="246162" y="197793"/>
                  </a:lnTo>
                  <a:lnTo>
                    <a:pt x="285601" y="197793"/>
                  </a:lnTo>
                  <a:cubicBezTo>
                    <a:pt x="290959" y="197793"/>
                    <a:pt x="294928" y="196454"/>
                    <a:pt x="297507" y="193775"/>
                  </a:cubicBezTo>
                  <a:cubicBezTo>
                    <a:pt x="300186" y="191195"/>
                    <a:pt x="301526" y="186978"/>
                    <a:pt x="301526" y="181124"/>
                  </a:cubicBezTo>
                  <a:lnTo>
                    <a:pt x="301526" y="78731"/>
                  </a:lnTo>
                  <a:cubicBezTo>
                    <a:pt x="301526" y="75952"/>
                    <a:pt x="302865" y="74563"/>
                    <a:pt x="305544" y="74563"/>
                  </a:cubicBezTo>
                  <a:lnTo>
                    <a:pt x="319683" y="74563"/>
                  </a:lnTo>
                  <a:cubicBezTo>
                    <a:pt x="322461" y="74563"/>
                    <a:pt x="323850" y="75952"/>
                    <a:pt x="323850" y="78731"/>
                  </a:cubicBezTo>
                  <a:lnTo>
                    <a:pt x="323850" y="185291"/>
                  </a:lnTo>
                  <a:cubicBezTo>
                    <a:pt x="323850" y="188764"/>
                    <a:pt x="324693" y="191344"/>
                    <a:pt x="326380" y="193031"/>
                  </a:cubicBezTo>
                  <a:cubicBezTo>
                    <a:pt x="329555" y="196206"/>
                    <a:pt x="335607" y="197793"/>
                    <a:pt x="344537" y="197793"/>
                  </a:cubicBezTo>
                  <a:lnTo>
                    <a:pt x="353616" y="197793"/>
                  </a:lnTo>
                  <a:lnTo>
                    <a:pt x="358676" y="197793"/>
                  </a:lnTo>
                  <a:lnTo>
                    <a:pt x="401092" y="197793"/>
                  </a:lnTo>
                  <a:cubicBezTo>
                    <a:pt x="406648" y="197694"/>
                    <a:pt x="410666" y="196354"/>
                    <a:pt x="413147" y="193775"/>
                  </a:cubicBezTo>
                  <a:cubicBezTo>
                    <a:pt x="415826" y="191096"/>
                    <a:pt x="417165" y="186929"/>
                    <a:pt x="417165" y="181273"/>
                  </a:cubicBezTo>
                  <a:lnTo>
                    <a:pt x="417165" y="78582"/>
                  </a:lnTo>
                  <a:cubicBezTo>
                    <a:pt x="417165" y="75903"/>
                    <a:pt x="418554" y="74563"/>
                    <a:pt x="421332" y="74563"/>
                  </a:cubicBezTo>
                  <a:lnTo>
                    <a:pt x="435471" y="74563"/>
                  </a:lnTo>
                  <a:cubicBezTo>
                    <a:pt x="438249" y="74563"/>
                    <a:pt x="439638" y="75903"/>
                    <a:pt x="439638" y="78582"/>
                  </a:cubicBezTo>
                  <a:lnTo>
                    <a:pt x="439638" y="181273"/>
                  </a:lnTo>
                  <a:cubicBezTo>
                    <a:pt x="439638" y="193179"/>
                    <a:pt x="436066" y="202655"/>
                    <a:pt x="428923" y="209699"/>
                  </a:cubicBezTo>
                  <a:cubicBezTo>
                    <a:pt x="421779" y="216645"/>
                    <a:pt x="412403" y="220117"/>
                    <a:pt x="400794" y="220117"/>
                  </a:cubicBezTo>
                  <a:lnTo>
                    <a:pt x="358676" y="220117"/>
                  </a:lnTo>
                  <a:lnTo>
                    <a:pt x="353616" y="220117"/>
                  </a:lnTo>
                  <a:lnTo>
                    <a:pt x="348258" y="220117"/>
                  </a:lnTo>
                  <a:cubicBezTo>
                    <a:pt x="333375" y="220117"/>
                    <a:pt x="322213" y="216397"/>
                    <a:pt x="314772" y="208955"/>
                  </a:cubicBezTo>
                  <a:cubicBezTo>
                    <a:pt x="314573" y="208757"/>
                    <a:pt x="314424" y="208558"/>
                    <a:pt x="314325" y="208360"/>
                  </a:cubicBezTo>
                  <a:cubicBezTo>
                    <a:pt x="314226" y="208558"/>
                    <a:pt x="314027" y="208806"/>
                    <a:pt x="313730" y="209104"/>
                  </a:cubicBezTo>
                  <a:cubicBezTo>
                    <a:pt x="313531" y="209402"/>
                    <a:pt x="313382" y="209600"/>
                    <a:pt x="313283" y="209699"/>
                  </a:cubicBezTo>
                  <a:cubicBezTo>
                    <a:pt x="306338" y="216645"/>
                    <a:pt x="296912" y="220117"/>
                    <a:pt x="285006" y="220117"/>
                  </a:cubicBezTo>
                  <a:lnTo>
                    <a:pt x="246162" y="220117"/>
                  </a:lnTo>
                  <a:lnTo>
                    <a:pt x="239316" y="220117"/>
                  </a:lnTo>
                  <a:lnTo>
                    <a:pt x="235744" y="220117"/>
                  </a:lnTo>
                  <a:cubicBezTo>
                    <a:pt x="220861" y="220117"/>
                    <a:pt x="209699" y="216397"/>
                    <a:pt x="202257" y="208955"/>
                  </a:cubicBezTo>
                  <a:cubicBezTo>
                    <a:pt x="202158" y="208856"/>
                    <a:pt x="202059" y="208757"/>
                    <a:pt x="201960" y="208657"/>
                  </a:cubicBezTo>
                  <a:cubicBezTo>
                    <a:pt x="201861" y="208558"/>
                    <a:pt x="201811" y="208459"/>
                    <a:pt x="201811" y="208360"/>
                  </a:cubicBezTo>
                  <a:cubicBezTo>
                    <a:pt x="201315" y="208955"/>
                    <a:pt x="200918" y="209402"/>
                    <a:pt x="200620" y="209699"/>
                  </a:cubicBezTo>
                  <a:cubicBezTo>
                    <a:pt x="193774" y="216645"/>
                    <a:pt x="184398" y="220117"/>
                    <a:pt x="172492" y="220117"/>
                  </a:cubicBezTo>
                  <a:lnTo>
                    <a:pt x="65931" y="220117"/>
                  </a:lnTo>
                  <a:cubicBezTo>
                    <a:pt x="47675" y="220117"/>
                    <a:pt x="32147" y="213718"/>
                    <a:pt x="19348" y="200918"/>
                  </a:cubicBezTo>
                  <a:cubicBezTo>
                    <a:pt x="6449" y="187921"/>
                    <a:pt x="0" y="172343"/>
                    <a:pt x="0" y="154186"/>
                  </a:cubicBezTo>
                  <a:cubicBezTo>
                    <a:pt x="0" y="141586"/>
                    <a:pt x="3324" y="129828"/>
                    <a:pt x="9972" y="118914"/>
                  </a:cubicBezTo>
                  <a:cubicBezTo>
                    <a:pt x="16718" y="107901"/>
                    <a:pt x="25698" y="99566"/>
                    <a:pt x="36909" y="93911"/>
                  </a:cubicBezTo>
                  <a:lnTo>
                    <a:pt x="43011" y="90637"/>
                  </a:lnTo>
                  <a:cubicBezTo>
                    <a:pt x="43706" y="90339"/>
                    <a:pt x="44351" y="90190"/>
                    <a:pt x="44946" y="90190"/>
                  </a:cubicBezTo>
                  <a:cubicBezTo>
                    <a:pt x="45343" y="90190"/>
                    <a:pt x="45790" y="90290"/>
                    <a:pt x="46286" y="90488"/>
                  </a:cubicBezTo>
                  <a:cubicBezTo>
                    <a:pt x="47377" y="90786"/>
                    <a:pt x="48171" y="91431"/>
                    <a:pt x="48667" y="92423"/>
                  </a:cubicBezTo>
                  <a:lnTo>
                    <a:pt x="55066" y="105073"/>
                  </a:lnTo>
                  <a:cubicBezTo>
                    <a:pt x="55463" y="105867"/>
                    <a:pt x="55662" y="106611"/>
                    <a:pt x="55662" y="107306"/>
                  </a:cubicBezTo>
                  <a:cubicBezTo>
                    <a:pt x="55662" y="108595"/>
                    <a:pt x="54868" y="109687"/>
                    <a:pt x="53281" y="110580"/>
                  </a:cubicBezTo>
                  <a:lnTo>
                    <a:pt x="46881" y="113854"/>
                  </a:lnTo>
                  <a:cubicBezTo>
                    <a:pt x="39440" y="117624"/>
                    <a:pt x="33486" y="123181"/>
                    <a:pt x="29022" y="130523"/>
                  </a:cubicBezTo>
                  <a:cubicBezTo>
                    <a:pt x="24557" y="137865"/>
                    <a:pt x="22324" y="145753"/>
                    <a:pt x="22324" y="154186"/>
                  </a:cubicBezTo>
                  <a:cubicBezTo>
                    <a:pt x="22324" y="166291"/>
                    <a:pt x="26591" y="176560"/>
                    <a:pt x="35124" y="184994"/>
                  </a:cubicBezTo>
                  <a:cubicBezTo>
                    <a:pt x="43656" y="193527"/>
                    <a:pt x="53925" y="197793"/>
                    <a:pt x="65931" y="197793"/>
                  </a:cubicBezTo>
                  <a:lnTo>
                    <a:pt x="172343" y="197793"/>
                  </a:lnTo>
                  <a:cubicBezTo>
                    <a:pt x="177999" y="197793"/>
                    <a:pt x="182166" y="196454"/>
                    <a:pt x="184845" y="193775"/>
                  </a:cubicBezTo>
                  <a:cubicBezTo>
                    <a:pt x="187623" y="191096"/>
                    <a:pt x="189012" y="186879"/>
                    <a:pt x="189012" y="181124"/>
                  </a:cubicBezTo>
                  <a:lnTo>
                    <a:pt x="189012" y="78731"/>
                  </a:lnTo>
                  <a:cubicBezTo>
                    <a:pt x="189012" y="75952"/>
                    <a:pt x="190302" y="74563"/>
                    <a:pt x="192881" y="74563"/>
                  </a:cubicBezTo>
                  <a:close/>
                  <a:moveTo>
                    <a:pt x="984796" y="68610"/>
                  </a:moveTo>
                  <a:cubicBezTo>
                    <a:pt x="1002457" y="68610"/>
                    <a:pt x="1017588" y="74911"/>
                    <a:pt x="1030188" y="87511"/>
                  </a:cubicBezTo>
                  <a:cubicBezTo>
                    <a:pt x="1042789" y="100013"/>
                    <a:pt x="1049089" y="115144"/>
                    <a:pt x="1049089" y="132904"/>
                  </a:cubicBezTo>
                  <a:lnTo>
                    <a:pt x="1049089" y="197793"/>
                  </a:lnTo>
                  <a:lnTo>
                    <a:pt x="1088529" y="197793"/>
                  </a:lnTo>
                  <a:lnTo>
                    <a:pt x="1095226" y="197793"/>
                  </a:lnTo>
                  <a:lnTo>
                    <a:pt x="1144191" y="197793"/>
                  </a:lnTo>
                  <a:lnTo>
                    <a:pt x="1150590" y="197793"/>
                  </a:lnTo>
                  <a:lnTo>
                    <a:pt x="1189881" y="197793"/>
                  </a:lnTo>
                  <a:cubicBezTo>
                    <a:pt x="1195536" y="197694"/>
                    <a:pt x="1199704" y="196404"/>
                    <a:pt x="1202382" y="193923"/>
                  </a:cubicBezTo>
                  <a:cubicBezTo>
                    <a:pt x="1205061" y="191145"/>
                    <a:pt x="1206401" y="186929"/>
                    <a:pt x="1206401" y="181273"/>
                  </a:cubicBezTo>
                  <a:lnTo>
                    <a:pt x="1206401" y="78582"/>
                  </a:lnTo>
                  <a:cubicBezTo>
                    <a:pt x="1206401" y="75903"/>
                    <a:pt x="1207740" y="74563"/>
                    <a:pt x="1210419" y="74563"/>
                  </a:cubicBezTo>
                  <a:lnTo>
                    <a:pt x="1224707" y="74563"/>
                  </a:lnTo>
                  <a:cubicBezTo>
                    <a:pt x="1227386" y="74563"/>
                    <a:pt x="1228725" y="75903"/>
                    <a:pt x="1228725" y="78582"/>
                  </a:cubicBezTo>
                  <a:lnTo>
                    <a:pt x="1228725" y="181124"/>
                  </a:lnTo>
                  <a:cubicBezTo>
                    <a:pt x="1228725" y="193031"/>
                    <a:pt x="1225203" y="202556"/>
                    <a:pt x="1218158" y="209699"/>
                  </a:cubicBezTo>
                  <a:cubicBezTo>
                    <a:pt x="1211213" y="216645"/>
                    <a:pt x="1201787" y="220117"/>
                    <a:pt x="1189881" y="220117"/>
                  </a:cubicBezTo>
                  <a:lnTo>
                    <a:pt x="1150590" y="220117"/>
                  </a:lnTo>
                  <a:lnTo>
                    <a:pt x="1144191" y="220117"/>
                  </a:lnTo>
                  <a:lnTo>
                    <a:pt x="1095226" y="220117"/>
                  </a:lnTo>
                  <a:lnTo>
                    <a:pt x="1088529" y="220117"/>
                  </a:lnTo>
                  <a:lnTo>
                    <a:pt x="1049089" y="220117"/>
                  </a:lnTo>
                  <a:lnTo>
                    <a:pt x="1049089" y="223689"/>
                  </a:lnTo>
                  <a:cubicBezTo>
                    <a:pt x="1049089" y="239862"/>
                    <a:pt x="1043136" y="253901"/>
                    <a:pt x="1031230" y="265807"/>
                  </a:cubicBezTo>
                  <a:cubicBezTo>
                    <a:pt x="1019423" y="277714"/>
                    <a:pt x="1005384" y="283667"/>
                    <a:pt x="989112" y="283667"/>
                  </a:cubicBezTo>
                  <a:lnTo>
                    <a:pt x="957411" y="283667"/>
                  </a:lnTo>
                  <a:cubicBezTo>
                    <a:pt x="954832" y="283667"/>
                    <a:pt x="953542" y="282327"/>
                    <a:pt x="953542" y="279648"/>
                  </a:cubicBezTo>
                  <a:lnTo>
                    <a:pt x="953542" y="265361"/>
                  </a:lnTo>
                  <a:cubicBezTo>
                    <a:pt x="953542" y="262682"/>
                    <a:pt x="954832" y="261343"/>
                    <a:pt x="957411" y="261343"/>
                  </a:cubicBezTo>
                  <a:lnTo>
                    <a:pt x="989112" y="261343"/>
                  </a:lnTo>
                  <a:cubicBezTo>
                    <a:pt x="999331" y="261343"/>
                    <a:pt x="1008162" y="257622"/>
                    <a:pt x="1015603" y="250181"/>
                  </a:cubicBezTo>
                  <a:cubicBezTo>
                    <a:pt x="1023045" y="242640"/>
                    <a:pt x="1026765" y="233809"/>
                    <a:pt x="1026765" y="223689"/>
                  </a:cubicBezTo>
                  <a:lnTo>
                    <a:pt x="1026765" y="220117"/>
                  </a:lnTo>
                  <a:lnTo>
                    <a:pt x="984796" y="220117"/>
                  </a:lnTo>
                  <a:cubicBezTo>
                    <a:pt x="967036" y="220117"/>
                    <a:pt x="951855" y="213866"/>
                    <a:pt x="939254" y="201365"/>
                  </a:cubicBezTo>
                  <a:cubicBezTo>
                    <a:pt x="926654" y="188764"/>
                    <a:pt x="920353" y="173584"/>
                    <a:pt x="920353" y="155824"/>
                  </a:cubicBezTo>
                  <a:lnTo>
                    <a:pt x="920353" y="132904"/>
                  </a:lnTo>
                  <a:cubicBezTo>
                    <a:pt x="920353" y="115144"/>
                    <a:pt x="926654" y="100013"/>
                    <a:pt x="939254" y="87511"/>
                  </a:cubicBezTo>
                  <a:cubicBezTo>
                    <a:pt x="951855" y="74911"/>
                    <a:pt x="967036" y="68610"/>
                    <a:pt x="984796" y="68610"/>
                  </a:cubicBezTo>
                  <a:close/>
                  <a:moveTo>
                    <a:pt x="546646" y="68610"/>
                  </a:moveTo>
                  <a:cubicBezTo>
                    <a:pt x="564307" y="68610"/>
                    <a:pt x="579438" y="74911"/>
                    <a:pt x="592038" y="87511"/>
                  </a:cubicBezTo>
                  <a:cubicBezTo>
                    <a:pt x="604639" y="100013"/>
                    <a:pt x="610939" y="115144"/>
                    <a:pt x="610939" y="132904"/>
                  </a:cubicBezTo>
                  <a:lnTo>
                    <a:pt x="610939" y="197793"/>
                  </a:lnTo>
                  <a:lnTo>
                    <a:pt x="650379" y="197793"/>
                  </a:lnTo>
                  <a:lnTo>
                    <a:pt x="657076" y="197793"/>
                  </a:lnTo>
                  <a:lnTo>
                    <a:pt x="706041" y="197793"/>
                  </a:lnTo>
                  <a:lnTo>
                    <a:pt x="712440" y="197793"/>
                  </a:lnTo>
                  <a:lnTo>
                    <a:pt x="751731" y="197793"/>
                  </a:lnTo>
                  <a:cubicBezTo>
                    <a:pt x="757386" y="197694"/>
                    <a:pt x="761554" y="196404"/>
                    <a:pt x="764232" y="193923"/>
                  </a:cubicBezTo>
                  <a:cubicBezTo>
                    <a:pt x="766911" y="191145"/>
                    <a:pt x="768251" y="186929"/>
                    <a:pt x="768251" y="181273"/>
                  </a:cubicBezTo>
                  <a:lnTo>
                    <a:pt x="768251" y="78582"/>
                  </a:lnTo>
                  <a:cubicBezTo>
                    <a:pt x="768251" y="75903"/>
                    <a:pt x="769590" y="74563"/>
                    <a:pt x="772269" y="74563"/>
                  </a:cubicBezTo>
                  <a:lnTo>
                    <a:pt x="786557" y="74563"/>
                  </a:lnTo>
                  <a:cubicBezTo>
                    <a:pt x="789236" y="74563"/>
                    <a:pt x="790575" y="75903"/>
                    <a:pt x="790575" y="78582"/>
                  </a:cubicBezTo>
                  <a:lnTo>
                    <a:pt x="790575" y="181124"/>
                  </a:lnTo>
                  <a:cubicBezTo>
                    <a:pt x="790575" y="193031"/>
                    <a:pt x="787053" y="202556"/>
                    <a:pt x="780008" y="209699"/>
                  </a:cubicBezTo>
                  <a:cubicBezTo>
                    <a:pt x="773063" y="216645"/>
                    <a:pt x="763637" y="220117"/>
                    <a:pt x="751731" y="220117"/>
                  </a:cubicBezTo>
                  <a:lnTo>
                    <a:pt x="712440" y="220117"/>
                  </a:lnTo>
                  <a:lnTo>
                    <a:pt x="706041" y="220117"/>
                  </a:lnTo>
                  <a:lnTo>
                    <a:pt x="657076" y="220117"/>
                  </a:lnTo>
                  <a:lnTo>
                    <a:pt x="650379" y="220117"/>
                  </a:lnTo>
                  <a:lnTo>
                    <a:pt x="610939" y="220117"/>
                  </a:lnTo>
                  <a:lnTo>
                    <a:pt x="610939" y="223689"/>
                  </a:lnTo>
                  <a:cubicBezTo>
                    <a:pt x="610939" y="239862"/>
                    <a:pt x="604986" y="253901"/>
                    <a:pt x="593080" y="265807"/>
                  </a:cubicBezTo>
                  <a:cubicBezTo>
                    <a:pt x="581273" y="277714"/>
                    <a:pt x="567234" y="283667"/>
                    <a:pt x="550962" y="283667"/>
                  </a:cubicBezTo>
                  <a:lnTo>
                    <a:pt x="519261" y="283667"/>
                  </a:lnTo>
                  <a:cubicBezTo>
                    <a:pt x="516682" y="283667"/>
                    <a:pt x="515392" y="282327"/>
                    <a:pt x="515392" y="279648"/>
                  </a:cubicBezTo>
                  <a:lnTo>
                    <a:pt x="515392" y="265361"/>
                  </a:lnTo>
                  <a:cubicBezTo>
                    <a:pt x="515392" y="262682"/>
                    <a:pt x="516682" y="261343"/>
                    <a:pt x="519261" y="261343"/>
                  </a:cubicBezTo>
                  <a:lnTo>
                    <a:pt x="550962" y="261343"/>
                  </a:lnTo>
                  <a:cubicBezTo>
                    <a:pt x="561181" y="261343"/>
                    <a:pt x="570012" y="257622"/>
                    <a:pt x="577453" y="250181"/>
                  </a:cubicBezTo>
                  <a:cubicBezTo>
                    <a:pt x="584895" y="242640"/>
                    <a:pt x="588615" y="233809"/>
                    <a:pt x="588615" y="223689"/>
                  </a:cubicBezTo>
                  <a:lnTo>
                    <a:pt x="588615" y="220117"/>
                  </a:lnTo>
                  <a:lnTo>
                    <a:pt x="546646" y="220117"/>
                  </a:lnTo>
                  <a:cubicBezTo>
                    <a:pt x="528886" y="220117"/>
                    <a:pt x="513705" y="213866"/>
                    <a:pt x="501104" y="201365"/>
                  </a:cubicBezTo>
                  <a:cubicBezTo>
                    <a:pt x="488504" y="188764"/>
                    <a:pt x="482203" y="173584"/>
                    <a:pt x="482203" y="155823"/>
                  </a:cubicBezTo>
                  <a:lnTo>
                    <a:pt x="482203" y="132904"/>
                  </a:lnTo>
                  <a:cubicBezTo>
                    <a:pt x="482203" y="115144"/>
                    <a:pt x="488504" y="100013"/>
                    <a:pt x="501104" y="87511"/>
                  </a:cubicBezTo>
                  <a:cubicBezTo>
                    <a:pt x="513705" y="74911"/>
                    <a:pt x="528886" y="68610"/>
                    <a:pt x="546646" y="68610"/>
                  </a:cubicBezTo>
                  <a:close/>
                  <a:moveTo>
                    <a:pt x="1999804" y="68461"/>
                  </a:moveTo>
                  <a:cubicBezTo>
                    <a:pt x="2014984" y="68461"/>
                    <a:pt x="2027982" y="73869"/>
                    <a:pt x="2038796" y="84684"/>
                  </a:cubicBezTo>
                  <a:cubicBezTo>
                    <a:pt x="2049512" y="95399"/>
                    <a:pt x="2054870" y="108347"/>
                    <a:pt x="2054870" y="123528"/>
                  </a:cubicBezTo>
                  <a:lnTo>
                    <a:pt x="2054870" y="172195"/>
                  </a:lnTo>
                  <a:cubicBezTo>
                    <a:pt x="2054870" y="190054"/>
                    <a:pt x="2049165" y="203002"/>
                    <a:pt x="2037755" y="211039"/>
                  </a:cubicBezTo>
                  <a:cubicBezTo>
                    <a:pt x="2029123" y="217091"/>
                    <a:pt x="2017514" y="220117"/>
                    <a:pt x="2002929" y="220117"/>
                  </a:cubicBezTo>
                  <a:lnTo>
                    <a:pt x="1937593" y="220117"/>
                  </a:lnTo>
                  <a:cubicBezTo>
                    <a:pt x="1934915" y="220117"/>
                    <a:pt x="1933575" y="218778"/>
                    <a:pt x="1933575" y="216099"/>
                  </a:cubicBezTo>
                  <a:lnTo>
                    <a:pt x="1933575" y="201811"/>
                  </a:lnTo>
                  <a:cubicBezTo>
                    <a:pt x="1933575" y="199132"/>
                    <a:pt x="1934915" y="197793"/>
                    <a:pt x="1937593" y="197793"/>
                  </a:cubicBezTo>
                  <a:lnTo>
                    <a:pt x="2002929" y="197793"/>
                  </a:lnTo>
                  <a:cubicBezTo>
                    <a:pt x="2014537" y="197793"/>
                    <a:pt x="2022574" y="195561"/>
                    <a:pt x="2027039" y="191096"/>
                  </a:cubicBezTo>
                  <a:cubicBezTo>
                    <a:pt x="2030710" y="187325"/>
                    <a:pt x="2032546" y="181025"/>
                    <a:pt x="2032546" y="172195"/>
                  </a:cubicBezTo>
                  <a:lnTo>
                    <a:pt x="2032546" y="123528"/>
                  </a:lnTo>
                  <a:cubicBezTo>
                    <a:pt x="2032546" y="114499"/>
                    <a:pt x="2029371" y="106809"/>
                    <a:pt x="2023021" y="100459"/>
                  </a:cubicBezTo>
                  <a:cubicBezTo>
                    <a:pt x="2016571" y="94109"/>
                    <a:pt x="2008832" y="90934"/>
                    <a:pt x="1999804" y="90934"/>
                  </a:cubicBezTo>
                  <a:cubicBezTo>
                    <a:pt x="1986905" y="90934"/>
                    <a:pt x="1977281" y="93167"/>
                    <a:pt x="1970931" y="97632"/>
                  </a:cubicBezTo>
                  <a:lnTo>
                    <a:pt x="1965127" y="101799"/>
                  </a:lnTo>
                  <a:cubicBezTo>
                    <a:pt x="1964432" y="102295"/>
                    <a:pt x="1963589" y="102543"/>
                    <a:pt x="1962596" y="102543"/>
                  </a:cubicBezTo>
                  <a:lnTo>
                    <a:pt x="1962150" y="102543"/>
                  </a:lnTo>
                  <a:cubicBezTo>
                    <a:pt x="1961058" y="102345"/>
                    <a:pt x="1960166" y="101799"/>
                    <a:pt x="1959471" y="100906"/>
                  </a:cubicBezTo>
                  <a:lnTo>
                    <a:pt x="1951137" y="89297"/>
                  </a:lnTo>
                  <a:cubicBezTo>
                    <a:pt x="1950641" y="88504"/>
                    <a:pt x="1950393" y="87710"/>
                    <a:pt x="1950393" y="86916"/>
                  </a:cubicBezTo>
                  <a:lnTo>
                    <a:pt x="1950393" y="86321"/>
                  </a:lnTo>
                  <a:cubicBezTo>
                    <a:pt x="1950690" y="85130"/>
                    <a:pt x="1951236" y="84237"/>
                    <a:pt x="1952030" y="83642"/>
                  </a:cubicBezTo>
                  <a:lnTo>
                    <a:pt x="1957983" y="79475"/>
                  </a:lnTo>
                  <a:cubicBezTo>
                    <a:pt x="1968103" y="72132"/>
                    <a:pt x="1982043" y="68461"/>
                    <a:pt x="1999804" y="68461"/>
                  </a:cubicBezTo>
                  <a:close/>
                  <a:moveTo>
                    <a:pt x="133052" y="38696"/>
                  </a:moveTo>
                  <a:lnTo>
                    <a:pt x="148084" y="38696"/>
                  </a:lnTo>
                  <a:cubicBezTo>
                    <a:pt x="150763" y="38696"/>
                    <a:pt x="152102" y="40085"/>
                    <a:pt x="152102" y="42863"/>
                  </a:cubicBezTo>
                  <a:lnTo>
                    <a:pt x="152102" y="60722"/>
                  </a:lnTo>
                  <a:cubicBezTo>
                    <a:pt x="152102" y="63401"/>
                    <a:pt x="150763" y="64741"/>
                    <a:pt x="148084" y="64741"/>
                  </a:cubicBezTo>
                  <a:lnTo>
                    <a:pt x="133052" y="64741"/>
                  </a:lnTo>
                  <a:cubicBezTo>
                    <a:pt x="130274" y="64741"/>
                    <a:pt x="128885" y="63401"/>
                    <a:pt x="128885" y="60722"/>
                  </a:cubicBezTo>
                  <a:lnTo>
                    <a:pt x="128885" y="42863"/>
                  </a:lnTo>
                  <a:cubicBezTo>
                    <a:pt x="128885" y="40085"/>
                    <a:pt x="130274" y="38696"/>
                    <a:pt x="133052" y="38696"/>
                  </a:cubicBezTo>
                  <a:close/>
                  <a:moveTo>
                    <a:pt x="92273" y="38696"/>
                  </a:moveTo>
                  <a:lnTo>
                    <a:pt x="107305" y="38696"/>
                  </a:lnTo>
                  <a:cubicBezTo>
                    <a:pt x="110083" y="38696"/>
                    <a:pt x="111472" y="40085"/>
                    <a:pt x="111472" y="42863"/>
                  </a:cubicBezTo>
                  <a:lnTo>
                    <a:pt x="111472" y="60722"/>
                  </a:lnTo>
                  <a:cubicBezTo>
                    <a:pt x="111472" y="63401"/>
                    <a:pt x="110083" y="64741"/>
                    <a:pt x="107305" y="64741"/>
                  </a:cubicBezTo>
                  <a:lnTo>
                    <a:pt x="92273" y="64741"/>
                  </a:lnTo>
                  <a:cubicBezTo>
                    <a:pt x="89694" y="64741"/>
                    <a:pt x="88404" y="63401"/>
                    <a:pt x="88404" y="60722"/>
                  </a:cubicBezTo>
                  <a:lnTo>
                    <a:pt x="88404" y="42863"/>
                  </a:lnTo>
                  <a:cubicBezTo>
                    <a:pt x="88404" y="40085"/>
                    <a:pt x="89694" y="38696"/>
                    <a:pt x="92273" y="38696"/>
                  </a:cubicBezTo>
                  <a:close/>
                  <a:moveTo>
                    <a:pt x="305098" y="12353"/>
                  </a:moveTo>
                  <a:lnTo>
                    <a:pt x="320129" y="12353"/>
                  </a:lnTo>
                  <a:cubicBezTo>
                    <a:pt x="322907" y="12353"/>
                    <a:pt x="324297" y="13693"/>
                    <a:pt x="324297" y="16372"/>
                  </a:cubicBezTo>
                  <a:lnTo>
                    <a:pt x="324297" y="34380"/>
                  </a:lnTo>
                  <a:cubicBezTo>
                    <a:pt x="324297" y="37059"/>
                    <a:pt x="322907" y="38398"/>
                    <a:pt x="320129" y="38398"/>
                  </a:cubicBezTo>
                  <a:lnTo>
                    <a:pt x="305098" y="38398"/>
                  </a:lnTo>
                  <a:cubicBezTo>
                    <a:pt x="302419" y="38398"/>
                    <a:pt x="301079" y="37059"/>
                    <a:pt x="301079" y="34380"/>
                  </a:cubicBezTo>
                  <a:lnTo>
                    <a:pt x="301079" y="16372"/>
                  </a:lnTo>
                  <a:cubicBezTo>
                    <a:pt x="301079" y="13693"/>
                    <a:pt x="302419" y="12353"/>
                    <a:pt x="305098" y="12353"/>
                  </a:cubicBezTo>
                  <a:close/>
                  <a:moveTo>
                    <a:pt x="2109936" y="0"/>
                  </a:moveTo>
                  <a:lnTo>
                    <a:pt x="2124373" y="0"/>
                  </a:lnTo>
                  <a:cubicBezTo>
                    <a:pt x="2126952" y="0"/>
                    <a:pt x="2128242" y="1340"/>
                    <a:pt x="2128242" y="4019"/>
                  </a:cubicBezTo>
                  <a:lnTo>
                    <a:pt x="2128242" y="216099"/>
                  </a:lnTo>
                  <a:cubicBezTo>
                    <a:pt x="2128242" y="218778"/>
                    <a:pt x="2126952" y="220117"/>
                    <a:pt x="2124373" y="220117"/>
                  </a:cubicBezTo>
                  <a:lnTo>
                    <a:pt x="2109936" y="220117"/>
                  </a:lnTo>
                  <a:cubicBezTo>
                    <a:pt x="2107257" y="220117"/>
                    <a:pt x="2105918" y="218778"/>
                    <a:pt x="2105918" y="216099"/>
                  </a:cubicBezTo>
                  <a:lnTo>
                    <a:pt x="2105918" y="4019"/>
                  </a:lnTo>
                  <a:cubicBezTo>
                    <a:pt x="2105918" y="1340"/>
                    <a:pt x="2107257" y="0"/>
                    <a:pt x="2109936" y="0"/>
                  </a:cubicBezTo>
                  <a:close/>
                  <a:moveTo>
                    <a:pt x="1357461" y="0"/>
                  </a:moveTo>
                  <a:lnTo>
                    <a:pt x="1371600" y="0"/>
                  </a:lnTo>
                  <a:cubicBezTo>
                    <a:pt x="1374378" y="0"/>
                    <a:pt x="1375767" y="1390"/>
                    <a:pt x="1375767" y="4168"/>
                  </a:cubicBezTo>
                  <a:lnTo>
                    <a:pt x="1375767" y="181273"/>
                  </a:lnTo>
                  <a:cubicBezTo>
                    <a:pt x="1375767" y="186929"/>
                    <a:pt x="1377057" y="191096"/>
                    <a:pt x="1379637" y="193775"/>
                  </a:cubicBezTo>
                  <a:cubicBezTo>
                    <a:pt x="1382415" y="196454"/>
                    <a:pt x="1386433" y="197793"/>
                    <a:pt x="1391692" y="197793"/>
                  </a:cubicBezTo>
                  <a:lnTo>
                    <a:pt x="1401366" y="197793"/>
                  </a:lnTo>
                  <a:lnTo>
                    <a:pt x="1406426" y="197793"/>
                  </a:lnTo>
                  <a:lnTo>
                    <a:pt x="1452563" y="197793"/>
                  </a:lnTo>
                  <a:lnTo>
                    <a:pt x="1452563" y="133053"/>
                  </a:lnTo>
                  <a:cubicBezTo>
                    <a:pt x="1452563" y="115293"/>
                    <a:pt x="1458863" y="100112"/>
                    <a:pt x="1471464" y="87511"/>
                  </a:cubicBezTo>
                  <a:cubicBezTo>
                    <a:pt x="1484064" y="75010"/>
                    <a:pt x="1499195" y="68759"/>
                    <a:pt x="1516856" y="68759"/>
                  </a:cubicBezTo>
                  <a:cubicBezTo>
                    <a:pt x="1534616" y="68759"/>
                    <a:pt x="1549797" y="75010"/>
                    <a:pt x="1562398" y="87511"/>
                  </a:cubicBezTo>
                  <a:cubicBezTo>
                    <a:pt x="1574899" y="100112"/>
                    <a:pt x="1581150" y="115293"/>
                    <a:pt x="1581150" y="133053"/>
                  </a:cubicBezTo>
                  <a:lnTo>
                    <a:pt x="1581150" y="155823"/>
                  </a:lnTo>
                  <a:cubicBezTo>
                    <a:pt x="1581150" y="172691"/>
                    <a:pt x="1575445" y="187276"/>
                    <a:pt x="1564035" y="199579"/>
                  </a:cubicBezTo>
                  <a:cubicBezTo>
                    <a:pt x="1565821" y="198388"/>
                    <a:pt x="1567805" y="197793"/>
                    <a:pt x="1569988" y="197793"/>
                  </a:cubicBezTo>
                  <a:lnTo>
                    <a:pt x="1620441" y="197793"/>
                  </a:lnTo>
                  <a:lnTo>
                    <a:pt x="1626096" y="197793"/>
                  </a:lnTo>
                  <a:lnTo>
                    <a:pt x="1769864" y="197793"/>
                  </a:lnTo>
                  <a:cubicBezTo>
                    <a:pt x="1775619" y="197793"/>
                    <a:pt x="1779786" y="196454"/>
                    <a:pt x="1782366" y="193775"/>
                  </a:cubicBezTo>
                  <a:cubicBezTo>
                    <a:pt x="1785144" y="191096"/>
                    <a:pt x="1786533" y="186929"/>
                    <a:pt x="1786533" y="181273"/>
                  </a:cubicBezTo>
                  <a:lnTo>
                    <a:pt x="1786533" y="152400"/>
                  </a:lnTo>
                  <a:cubicBezTo>
                    <a:pt x="1786533" y="138510"/>
                    <a:pt x="1782366" y="127298"/>
                    <a:pt x="1774031" y="118765"/>
                  </a:cubicBezTo>
                  <a:cubicBezTo>
                    <a:pt x="1765697" y="110232"/>
                    <a:pt x="1754783" y="105966"/>
                    <a:pt x="1741289" y="105966"/>
                  </a:cubicBezTo>
                  <a:lnTo>
                    <a:pt x="1672679" y="105966"/>
                  </a:lnTo>
                  <a:cubicBezTo>
                    <a:pt x="1669604" y="105966"/>
                    <a:pt x="1666974" y="104875"/>
                    <a:pt x="1664791" y="102692"/>
                  </a:cubicBezTo>
                  <a:cubicBezTo>
                    <a:pt x="1662609" y="100509"/>
                    <a:pt x="1661517" y="97880"/>
                    <a:pt x="1661517" y="94804"/>
                  </a:cubicBezTo>
                  <a:cubicBezTo>
                    <a:pt x="1661517" y="68709"/>
                    <a:pt x="1668165" y="48320"/>
                    <a:pt x="1681460" y="33636"/>
                  </a:cubicBezTo>
                  <a:cubicBezTo>
                    <a:pt x="1694855" y="18951"/>
                    <a:pt x="1713359" y="11609"/>
                    <a:pt x="1736973" y="11609"/>
                  </a:cubicBezTo>
                  <a:lnTo>
                    <a:pt x="1762274" y="11609"/>
                  </a:lnTo>
                  <a:cubicBezTo>
                    <a:pt x="1764953" y="11609"/>
                    <a:pt x="1766292" y="12948"/>
                    <a:pt x="1766292" y="15627"/>
                  </a:cubicBezTo>
                  <a:lnTo>
                    <a:pt x="1766292" y="29915"/>
                  </a:lnTo>
                  <a:cubicBezTo>
                    <a:pt x="1766292" y="32594"/>
                    <a:pt x="1764953" y="33933"/>
                    <a:pt x="1762274" y="33933"/>
                  </a:cubicBezTo>
                  <a:lnTo>
                    <a:pt x="1736973" y="33933"/>
                  </a:lnTo>
                  <a:cubicBezTo>
                    <a:pt x="1705223" y="33933"/>
                    <a:pt x="1687711" y="50453"/>
                    <a:pt x="1684437" y="83493"/>
                  </a:cubicBezTo>
                  <a:lnTo>
                    <a:pt x="1741289" y="83493"/>
                  </a:lnTo>
                  <a:cubicBezTo>
                    <a:pt x="1760835" y="83493"/>
                    <a:pt x="1777008" y="89992"/>
                    <a:pt x="1789807" y="102990"/>
                  </a:cubicBezTo>
                  <a:cubicBezTo>
                    <a:pt x="1802507" y="115987"/>
                    <a:pt x="1808857" y="132457"/>
                    <a:pt x="1808857" y="152400"/>
                  </a:cubicBezTo>
                  <a:lnTo>
                    <a:pt x="1808857" y="181273"/>
                  </a:lnTo>
                  <a:cubicBezTo>
                    <a:pt x="1808857" y="193179"/>
                    <a:pt x="1805335" y="202655"/>
                    <a:pt x="1798290" y="209699"/>
                  </a:cubicBezTo>
                  <a:cubicBezTo>
                    <a:pt x="1791246" y="216645"/>
                    <a:pt x="1781820" y="220117"/>
                    <a:pt x="1770013" y="220117"/>
                  </a:cubicBezTo>
                  <a:lnTo>
                    <a:pt x="1626096" y="220117"/>
                  </a:lnTo>
                  <a:lnTo>
                    <a:pt x="1620441" y="220117"/>
                  </a:lnTo>
                  <a:lnTo>
                    <a:pt x="1581150" y="220117"/>
                  </a:lnTo>
                  <a:lnTo>
                    <a:pt x="1581150" y="221754"/>
                  </a:lnTo>
                  <a:cubicBezTo>
                    <a:pt x="1581150" y="239415"/>
                    <a:pt x="1574899" y="254546"/>
                    <a:pt x="1562398" y="267147"/>
                  </a:cubicBezTo>
                  <a:cubicBezTo>
                    <a:pt x="1549797" y="279748"/>
                    <a:pt x="1534616" y="286048"/>
                    <a:pt x="1516856" y="286048"/>
                  </a:cubicBezTo>
                  <a:cubicBezTo>
                    <a:pt x="1499195" y="286048"/>
                    <a:pt x="1484064" y="279748"/>
                    <a:pt x="1471464" y="267147"/>
                  </a:cubicBezTo>
                  <a:cubicBezTo>
                    <a:pt x="1458863" y="254546"/>
                    <a:pt x="1452563" y="239415"/>
                    <a:pt x="1452563" y="221754"/>
                  </a:cubicBezTo>
                  <a:lnTo>
                    <a:pt x="1452563" y="220117"/>
                  </a:lnTo>
                  <a:lnTo>
                    <a:pt x="1406426" y="220117"/>
                  </a:lnTo>
                  <a:lnTo>
                    <a:pt x="1401366" y="220117"/>
                  </a:lnTo>
                  <a:lnTo>
                    <a:pt x="1392138" y="220117"/>
                  </a:lnTo>
                  <a:cubicBezTo>
                    <a:pt x="1380331" y="220117"/>
                    <a:pt x="1370955" y="216645"/>
                    <a:pt x="1364010" y="209699"/>
                  </a:cubicBezTo>
                  <a:cubicBezTo>
                    <a:pt x="1356965" y="202754"/>
                    <a:pt x="1353443" y="193279"/>
                    <a:pt x="1353443" y="181273"/>
                  </a:cubicBezTo>
                  <a:lnTo>
                    <a:pt x="1353443" y="4168"/>
                  </a:lnTo>
                  <a:cubicBezTo>
                    <a:pt x="1353443" y="1390"/>
                    <a:pt x="1354782" y="0"/>
                    <a:pt x="1357461" y="0"/>
                  </a:cubicBezTo>
                  <a:close/>
                </a:path>
              </a:pathLst>
            </a:custGeom>
            <a:solidFill>
              <a:srgbClr val="EA4335"/>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justLow" rtl="1"/>
              <a:endParaRPr lang="ar-EG" sz="2400" dirty="0">
                <a:solidFill>
                  <a:srgbClr val="EA4335"/>
                </a:solidFill>
                <a:latin typeface="JF Flat" panose="02000500000000000000" pitchFamily="2" charset="-78"/>
                <a:cs typeface="JF Flat" panose="02000500000000000000" pitchFamily="2" charset="-78"/>
              </a:endParaRPr>
            </a:p>
          </p:txBody>
        </p:sp>
        <p:sp>
          <p:nvSpPr>
            <p:cNvPr id="7" name="شكل حر: شكل 6">
              <a:extLst>
                <a:ext uri="{FF2B5EF4-FFF2-40B4-BE49-F238E27FC236}">
                  <a16:creationId xmlns:a16="http://schemas.microsoft.com/office/drawing/2014/main" id="{02A2546C-1511-4784-924B-7FFC0ABE4184}"/>
                </a:ext>
              </a:extLst>
            </p:cNvPr>
            <p:cNvSpPr/>
            <p:nvPr userDrawn="1"/>
          </p:nvSpPr>
          <p:spPr>
            <a:xfrm>
              <a:off x="5596312" y="4849858"/>
              <a:ext cx="2248499" cy="286048"/>
            </a:xfrm>
            <a:custGeom>
              <a:avLst/>
              <a:gdLst/>
              <a:ahLst/>
              <a:cxnLst/>
              <a:rect l="l" t="t" r="r" b="b"/>
              <a:pathLst>
                <a:path w="2063651" h="271718">
                  <a:moveTo>
                    <a:pt x="1988795" y="34416"/>
                  </a:moveTo>
                  <a:cubicBezTo>
                    <a:pt x="2004742" y="34416"/>
                    <a:pt x="2019139" y="38948"/>
                    <a:pt x="2031988" y="48011"/>
                  </a:cubicBezTo>
                  <a:cubicBezTo>
                    <a:pt x="2044722" y="56959"/>
                    <a:pt x="2052638" y="68144"/>
                    <a:pt x="2055735" y="81567"/>
                  </a:cubicBezTo>
                  <a:lnTo>
                    <a:pt x="2057456" y="89655"/>
                  </a:lnTo>
                  <a:cubicBezTo>
                    <a:pt x="2057571" y="90228"/>
                    <a:pt x="2057628" y="90802"/>
                    <a:pt x="2057628" y="91375"/>
                  </a:cubicBezTo>
                  <a:cubicBezTo>
                    <a:pt x="2057628" y="93326"/>
                    <a:pt x="2056424" y="94588"/>
                    <a:pt x="2054015" y="95161"/>
                  </a:cubicBezTo>
                  <a:lnTo>
                    <a:pt x="2037839" y="98947"/>
                  </a:lnTo>
                  <a:cubicBezTo>
                    <a:pt x="2037265" y="99062"/>
                    <a:pt x="2036749" y="99119"/>
                    <a:pt x="2036290" y="99119"/>
                  </a:cubicBezTo>
                  <a:cubicBezTo>
                    <a:pt x="2034110" y="99119"/>
                    <a:pt x="2032791" y="97857"/>
                    <a:pt x="2032332" y="95333"/>
                  </a:cubicBezTo>
                  <a:lnTo>
                    <a:pt x="2030439" y="87418"/>
                  </a:lnTo>
                  <a:cubicBezTo>
                    <a:pt x="2028833" y="79961"/>
                    <a:pt x="2023900" y="73594"/>
                    <a:pt x="2015640" y="68316"/>
                  </a:cubicBezTo>
                  <a:cubicBezTo>
                    <a:pt x="2007495" y="63039"/>
                    <a:pt x="1998547" y="60401"/>
                    <a:pt x="1988795" y="60401"/>
                  </a:cubicBezTo>
                  <a:cubicBezTo>
                    <a:pt x="1975488" y="60401"/>
                    <a:pt x="1964073" y="65104"/>
                    <a:pt x="1954551" y="74511"/>
                  </a:cubicBezTo>
                  <a:cubicBezTo>
                    <a:pt x="1945144" y="84033"/>
                    <a:pt x="1940440" y="95505"/>
                    <a:pt x="1940440" y="108928"/>
                  </a:cubicBezTo>
                  <a:lnTo>
                    <a:pt x="1940440" y="147474"/>
                  </a:lnTo>
                  <a:cubicBezTo>
                    <a:pt x="1940440" y="157111"/>
                    <a:pt x="1942964" y="165371"/>
                    <a:pt x="1948012" y="172254"/>
                  </a:cubicBezTo>
                  <a:cubicBezTo>
                    <a:pt x="1953633" y="180055"/>
                    <a:pt x="1961033" y="183956"/>
                    <a:pt x="1970210" y="183956"/>
                  </a:cubicBezTo>
                  <a:lnTo>
                    <a:pt x="2059005" y="183956"/>
                  </a:lnTo>
                  <a:cubicBezTo>
                    <a:pt x="2062102" y="183956"/>
                    <a:pt x="2063651" y="185505"/>
                    <a:pt x="2063651" y="188602"/>
                  </a:cubicBezTo>
                  <a:lnTo>
                    <a:pt x="2063651" y="205122"/>
                  </a:lnTo>
                  <a:cubicBezTo>
                    <a:pt x="2063651" y="208219"/>
                    <a:pt x="2062102" y="209768"/>
                    <a:pt x="2059005" y="209768"/>
                  </a:cubicBezTo>
                  <a:lnTo>
                    <a:pt x="1862580" y="209768"/>
                  </a:lnTo>
                  <a:lnTo>
                    <a:pt x="1855776" y="209768"/>
                  </a:lnTo>
                  <a:lnTo>
                    <a:pt x="1795905" y="209768"/>
                  </a:lnTo>
                  <a:lnTo>
                    <a:pt x="1790821" y="209768"/>
                  </a:lnTo>
                  <a:lnTo>
                    <a:pt x="1729230" y="209768"/>
                  </a:lnTo>
                  <a:lnTo>
                    <a:pt x="1724146" y="209768"/>
                  </a:lnTo>
                  <a:lnTo>
                    <a:pt x="1662555" y="209768"/>
                  </a:lnTo>
                  <a:lnTo>
                    <a:pt x="1657471" y="209768"/>
                  </a:lnTo>
                  <a:lnTo>
                    <a:pt x="1595880" y="209768"/>
                  </a:lnTo>
                  <a:lnTo>
                    <a:pt x="1590796" y="209768"/>
                  </a:lnTo>
                  <a:lnTo>
                    <a:pt x="1529205" y="209768"/>
                  </a:lnTo>
                  <a:lnTo>
                    <a:pt x="1524121" y="209768"/>
                  </a:lnTo>
                  <a:lnTo>
                    <a:pt x="1462530" y="209768"/>
                  </a:lnTo>
                  <a:lnTo>
                    <a:pt x="1457446" y="209768"/>
                  </a:lnTo>
                  <a:lnTo>
                    <a:pt x="1395855" y="209768"/>
                  </a:lnTo>
                  <a:lnTo>
                    <a:pt x="1390771" y="209768"/>
                  </a:lnTo>
                  <a:lnTo>
                    <a:pt x="1329180" y="209768"/>
                  </a:lnTo>
                  <a:lnTo>
                    <a:pt x="1324096" y="209768"/>
                  </a:lnTo>
                  <a:lnTo>
                    <a:pt x="1262505" y="209768"/>
                  </a:lnTo>
                  <a:lnTo>
                    <a:pt x="1257421" y="209768"/>
                  </a:lnTo>
                  <a:lnTo>
                    <a:pt x="1195830" y="209768"/>
                  </a:lnTo>
                  <a:lnTo>
                    <a:pt x="1190746" y="209768"/>
                  </a:lnTo>
                  <a:lnTo>
                    <a:pt x="1129155" y="209768"/>
                  </a:lnTo>
                  <a:lnTo>
                    <a:pt x="1124071" y="209768"/>
                  </a:lnTo>
                  <a:lnTo>
                    <a:pt x="1062480" y="209768"/>
                  </a:lnTo>
                  <a:lnTo>
                    <a:pt x="1057396" y="209768"/>
                  </a:lnTo>
                  <a:lnTo>
                    <a:pt x="995805" y="209768"/>
                  </a:lnTo>
                  <a:lnTo>
                    <a:pt x="990721" y="209768"/>
                  </a:lnTo>
                  <a:lnTo>
                    <a:pt x="929130" y="209768"/>
                  </a:lnTo>
                  <a:lnTo>
                    <a:pt x="924046" y="209768"/>
                  </a:lnTo>
                  <a:lnTo>
                    <a:pt x="862455" y="209768"/>
                  </a:lnTo>
                  <a:lnTo>
                    <a:pt x="857371" y="209768"/>
                  </a:lnTo>
                  <a:lnTo>
                    <a:pt x="795780" y="209768"/>
                  </a:lnTo>
                  <a:lnTo>
                    <a:pt x="790696" y="209768"/>
                  </a:lnTo>
                  <a:lnTo>
                    <a:pt x="729105" y="209768"/>
                  </a:lnTo>
                  <a:lnTo>
                    <a:pt x="724021" y="209768"/>
                  </a:lnTo>
                  <a:lnTo>
                    <a:pt x="662430" y="209768"/>
                  </a:lnTo>
                  <a:lnTo>
                    <a:pt x="657346" y="209768"/>
                  </a:lnTo>
                  <a:lnTo>
                    <a:pt x="595755" y="209768"/>
                  </a:lnTo>
                  <a:lnTo>
                    <a:pt x="590671" y="209768"/>
                  </a:lnTo>
                  <a:lnTo>
                    <a:pt x="529080" y="209768"/>
                  </a:lnTo>
                  <a:lnTo>
                    <a:pt x="523996" y="209768"/>
                  </a:lnTo>
                  <a:lnTo>
                    <a:pt x="462405" y="209768"/>
                  </a:lnTo>
                  <a:lnTo>
                    <a:pt x="457321" y="209768"/>
                  </a:lnTo>
                  <a:lnTo>
                    <a:pt x="395730" y="209768"/>
                  </a:lnTo>
                  <a:lnTo>
                    <a:pt x="390646" y="209768"/>
                  </a:lnTo>
                  <a:lnTo>
                    <a:pt x="329055" y="209768"/>
                  </a:lnTo>
                  <a:lnTo>
                    <a:pt x="323971" y="209768"/>
                  </a:lnTo>
                  <a:lnTo>
                    <a:pt x="262380" y="209768"/>
                  </a:lnTo>
                  <a:lnTo>
                    <a:pt x="257296" y="209768"/>
                  </a:lnTo>
                  <a:lnTo>
                    <a:pt x="205983" y="209768"/>
                  </a:lnTo>
                  <a:lnTo>
                    <a:pt x="190621" y="209768"/>
                  </a:lnTo>
                  <a:lnTo>
                    <a:pt x="151261" y="209768"/>
                  </a:lnTo>
                  <a:cubicBezTo>
                    <a:pt x="147819" y="227550"/>
                    <a:pt x="139101" y="242292"/>
                    <a:pt x="125104" y="253993"/>
                  </a:cubicBezTo>
                  <a:cubicBezTo>
                    <a:pt x="110994" y="265810"/>
                    <a:pt x="94703" y="271718"/>
                    <a:pt x="76233" y="271718"/>
                  </a:cubicBezTo>
                  <a:cubicBezTo>
                    <a:pt x="55239" y="271718"/>
                    <a:pt x="37285" y="264261"/>
                    <a:pt x="22371" y="249347"/>
                  </a:cubicBezTo>
                  <a:cubicBezTo>
                    <a:pt x="7457" y="234433"/>
                    <a:pt x="0" y="216422"/>
                    <a:pt x="0" y="195313"/>
                  </a:cubicBezTo>
                  <a:lnTo>
                    <a:pt x="0" y="112197"/>
                  </a:lnTo>
                  <a:cubicBezTo>
                    <a:pt x="0" y="109100"/>
                    <a:pt x="1549" y="107551"/>
                    <a:pt x="4647" y="107551"/>
                  </a:cubicBezTo>
                  <a:lnTo>
                    <a:pt x="21167" y="107551"/>
                  </a:lnTo>
                  <a:cubicBezTo>
                    <a:pt x="24264" y="107551"/>
                    <a:pt x="25813" y="109100"/>
                    <a:pt x="25813" y="112197"/>
                  </a:cubicBezTo>
                  <a:lnTo>
                    <a:pt x="25813" y="195313"/>
                  </a:lnTo>
                  <a:cubicBezTo>
                    <a:pt x="25813" y="209309"/>
                    <a:pt x="30746" y="221240"/>
                    <a:pt x="40612" y="231106"/>
                  </a:cubicBezTo>
                  <a:cubicBezTo>
                    <a:pt x="50478" y="240973"/>
                    <a:pt x="62352" y="245906"/>
                    <a:pt x="76233" y="245906"/>
                  </a:cubicBezTo>
                  <a:cubicBezTo>
                    <a:pt x="90114" y="245906"/>
                    <a:pt x="101988" y="240973"/>
                    <a:pt x="111854" y="231106"/>
                  </a:cubicBezTo>
                  <a:cubicBezTo>
                    <a:pt x="121835" y="221240"/>
                    <a:pt x="126825" y="209309"/>
                    <a:pt x="126825" y="195313"/>
                  </a:cubicBezTo>
                  <a:lnTo>
                    <a:pt x="126825" y="46118"/>
                  </a:lnTo>
                  <a:cubicBezTo>
                    <a:pt x="126825" y="42906"/>
                    <a:pt x="128374" y="41299"/>
                    <a:pt x="131472" y="41299"/>
                  </a:cubicBezTo>
                  <a:lnTo>
                    <a:pt x="147819" y="41299"/>
                  </a:lnTo>
                  <a:cubicBezTo>
                    <a:pt x="151032" y="41299"/>
                    <a:pt x="152638" y="42906"/>
                    <a:pt x="152638" y="46118"/>
                  </a:cubicBezTo>
                  <a:lnTo>
                    <a:pt x="152638" y="183956"/>
                  </a:lnTo>
                  <a:lnTo>
                    <a:pt x="190621" y="183956"/>
                  </a:lnTo>
                  <a:lnTo>
                    <a:pt x="205983" y="183956"/>
                  </a:lnTo>
                  <a:lnTo>
                    <a:pt x="257296" y="183956"/>
                  </a:lnTo>
                  <a:lnTo>
                    <a:pt x="262380" y="183956"/>
                  </a:lnTo>
                  <a:lnTo>
                    <a:pt x="323971" y="183956"/>
                  </a:lnTo>
                  <a:lnTo>
                    <a:pt x="329055" y="183956"/>
                  </a:lnTo>
                  <a:lnTo>
                    <a:pt x="390646" y="183956"/>
                  </a:lnTo>
                  <a:lnTo>
                    <a:pt x="395730" y="183956"/>
                  </a:lnTo>
                  <a:lnTo>
                    <a:pt x="457321" y="183956"/>
                  </a:lnTo>
                  <a:lnTo>
                    <a:pt x="462405" y="183956"/>
                  </a:lnTo>
                  <a:lnTo>
                    <a:pt x="523996" y="183956"/>
                  </a:lnTo>
                  <a:lnTo>
                    <a:pt x="529080" y="183956"/>
                  </a:lnTo>
                  <a:lnTo>
                    <a:pt x="590671" y="183956"/>
                  </a:lnTo>
                  <a:lnTo>
                    <a:pt x="595755" y="183956"/>
                  </a:lnTo>
                  <a:lnTo>
                    <a:pt x="657346" y="183956"/>
                  </a:lnTo>
                  <a:lnTo>
                    <a:pt x="662430" y="183956"/>
                  </a:lnTo>
                  <a:lnTo>
                    <a:pt x="724021" y="183956"/>
                  </a:lnTo>
                  <a:lnTo>
                    <a:pt x="729105" y="183956"/>
                  </a:lnTo>
                  <a:lnTo>
                    <a:pt x="790696" y="183956"/>
                  </a:lnTo>
                  <a:lnTo>
                    <a:pt x="795780" y="183956"/>
                  </a:lnTo>
                  <a:lnTo>
                    <a:pt x="857371" y="183956"/>
                  </a:lnTo>
                  <a:lnTo>
                    <a:pt x="862455" y="183956"/>
                  </a:lnTo>
                  <a:lnTo>
                    <a:pt x="924046" y="183956"/>
                  </a:lnTo>
                  <a:lnTo>
                    <a:pt x="929130" y="183956"/>
                  </a:lnTo>
                  <a:lnTo>
                    <a:pt x="990721" y="183956"/>
                  </a:lnTo>
                  <a:lnTo>
                    <a:pt x="995805" y="183956"/>
                  </a:lnTo>
                  <a:lnTo>
                    <a:pt x="1057396" y="183956"/>
                  </a:lnTo>
                  <a:lnTo>
                    <a:pt x="1062480" y="183956"/>
                  </a:lnTo>
                  <a:lnTo>
                    <a:pt x="1124071" y="183956"/>
                  </a:lnTo>
                  <a:lnTo>
                    <a:pt x="1129155" y="183956"/>
                  </a:lnTo>
                  <a:lnTo>
                    <a:pt x="1190746" y="183956"/>
                  </a:lnTo>
                  <a:lnTo>
                    <a:pt x="1195830" y="183956"/>
                  </a:lnTo>
                  <a:lnTo>
                    <a:pt x="1257421" y="183956"/>
                  </a:lnTo>
                  <a:lnTo>
                    <a:pt x="1262505" y="183956"/>
                  </a:lnTo>
                  <a:lnTo>
                    <a:pt x="1324096" y="183956"/>
                  </a:lnTo>
                  <a:lnTo>
                    <a:pt x="1329180" y="183956"/>
                  </a:lnTo>
                  <a:lnTo>
                    <a:pt x="1390771" y="183956"/>
                  </a:lnTo>
                  <a:lnTo>
                    <a:pt x="1395855" y="183956"/>
                  </a:lnTo>
                  <a:lnTo>
                    <a:pt x="1457446" y="183956"/>
                  </a:lnTo>
                  <a:lnTo>
                    <a:pt x="1462530" y="183956"/>
                  </a:lnTo>
                  <a:lnTo>
                    <a:pt x="1524121" y="183956"/>
                  </a:lnTo>
                  <a:lnTo>
                    <a:pt x="1529205" y="183956"/>
                  </a:lnTo>
                  <a:lnTo>
                    <a:pt x="1590796" y="183956"/>
                  </a:lnTo>
                  <a:lnTo>
                    <a:pt x="1595880" y="183956"/>
                  </a:lnTo>
                  <a:lnTo>
                    <a:pt x="1657471" y="183956"/>
                  </a:lnTo>
                  <a:lnTo>
                    <a:pt x="1662555" y="183956"/>
                  </a:lnTo>
                  <a:lnTo>
                    <a:pt x="1724146" y="183956"/>
                  </a:lnTo>
                  <a:lnTo>
                    <a:pt x="1729230" y="183956"/>
                  </a:lnTo>
                  <a:lnTo>
                    <a:pt x="1790821" y="183956"/>
                  </a:lnTo>
                  <a:lnTo>
                    <a:pt x="1795905" y="183956"/>
                  </a:lnTo>
                  <a:lnTo>
                    <a:pt x="1855776" y="183956"/>
                  </a:lnTo>
                  <a:lnTo>
                    <a:pt x="1862580" y="183956"/>
                  </a:lnTo>
                  <a:lnTo>
                    <a:pt x="1924953" y="183956"/>
                  </a:lnTo>
                  <a:cubicBezTo>
                    <a:pt x="1918069" y="172828"/>
                    <a:pt x="1914628" y="160667"/>
                    <a:pt x="1914628" y="147474"/>
                  </a:cubicBezTo>
                  <a:lnTo>
                    <a:pt x="1914628" y="108928"/>
                  </a:lnTo>
                  <a:cubicBezTo>
                    <a:pt x="1914628" y="88393"/>
                    <a:pt x="1921855" y="70840"/>
                    <a:pt x="1936310" y="56271"/>
                  </a:cubicBezTo>
                  <a:cubicBezTo>
                    <a:pt x="1950880" y="41701"/>
                    <a:pt x="1968375" y="34416"/>
                    <a:pt x="1988795" y="34416"/>
                  </a:cubicBezTo>
                  <a:close/>
                  <a:moveTo>
                    <a:pt x="62811" y="0"/>
                  </a:moveTo>
                  <a:lnTo>
                    <a:pt x="80191" y="0"/>
                  </a:lnTo>
                  <a:cubicBezTo>
                    <a:pt x="83403" y="0"/>
                    <a:pt x="85009" y="1548"/>
                    <a:pt x="85009" y="4646"/>
                  </a:cubicBezTo>
                  <a:lnTo>
                    <a:pt x="85009" y="25296"/>
                  </a:lnTo>
                  <a:cubicBezTo>
                    <a:pt x="85009" y="28393"/>
                    <a:pt x="83403" y="29942"/>
                    <a:pt x="80191" y="29942"/>
                  </a:cubicBezTo>
                  <a:lnTo>
                    <a:pt x="62811" y="29942"/>
                  </a:lnTo>
                  <a:cubicBezTo>
                    <a:pt x="59713" y="29942"/>
                    <a:pt x="58164" y="28393"/>
                    <a:pt x="58164" y="25296"/>
                  </a:cubicBezTo>
                  <a:lnTo>
                    <a:pt x="58164" y="4646"/>
                  </a:lnTo>
                  <a:cubicBezTo>
                    <a:pt x="58164" y="1548"/>
                    <a:pt x="59713" y="0"/>
                    <a:pt x="62811"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justLow" rtl="1"/>
              <a:endParaRPr lang="ar-EG" sz="2800" dirty="0">
                <a:solidFill>
                  <a:schemeClr val="tx1">
                    <a:lumMod val="75000"/>
                    <a:lumOff val="25000"/>
                  </a:schemeClr>
                </a:solidFill>
                <a:latin typeface="JF Flat" panose="02000500000000000000" pitchFamily="2" charset="-78"/>
                <a:cs typeface="JF Flat" panose="02000500000000000000" pitchFamily="2" charset="-78"/>
              </a:endParaRPr>
            </a:p>
          </p:txBody>
        </p:sp>
      </p:grpSp>
    </p:spTree>
    <p:extLst>
      <p:ext uri="{BB962C8B-B14F-4D97-AF65-F5344CB8AC3E}">
        <p14:creationId xmlns:p14="http://schemas.microsoft.com/office/powerpoint/2010/main" val="4084199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lvl1pPr>
              <a:spcBef>
                <a:spcPts val="827"/>
              </a:spcBef>
              <a:defRPr/>
            </a:lvl1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70DDF080-5E8C-48AD-84E5-6C08B304C14E}" type="datetimeFigureOut">
              <a:rPr lang="en-US" smtClean="0"/>
              <a:t>10/25/2019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33891-D5E7-4C7B-BF1D-E855E53CB5A8}" type="slidenum">
              <a:rPr lang="en-US" smtClean="0"/>
              <a:t>‹#›</a:t>
            </a:fld>
            <a:endParaRPr lang="en-US" dirty="0"/>
          </a:p>
        </p:txBody>
      </p:sp>
    </p:spTree>
    <p:extLst>
      <p:ext uri="{BB962C8B-B14F-4D97-AF65-F5344CB8AC3E}">
        <p14:creationId xmlns:p14="http://schemas.microsoft.com/office/powerpoint/2010/main" val="6997365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86041" y="1829636"/>
            <a:ext cx="6180034" cy="4561840"/>
          </a:xfrm>
        </p:spPr>
        <p:txBody>
          <a:bodyPr anchor="b">
            <a:noAutofit/>
          </a:bodyPr>
          <a:lstStyle>
            <a:lvl1pPr algn="ctr">
              <a:lnSpc>
                <a:spcPct val="85000"/>
              </a:lnSpc>
              <a:defRPr sz="4960" b="0" cap="all" baseline="0"/>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060245" y="6477012"/>
            <a:ext cx="5437296" cy="2126212"/>
          </a:xfrm>
        </p:spPr>
        <p:txBody>
          <a:bodyPr anchor="t">
            <a:normAutofit/>
          </a:bodyPr>
          <a:lstStyle>
            <a:lvl1pPr marL="0" indent="0" algn="ctr">
              <a:buNone/>
              <a:defRPr sz="1488">
                <a:solidFill>
                  <a:schemeClr val="accent1"/>
                </a:solidFill>
              </a:defRPr>
            </a:lvl1pPr>
            <a:lvl2pPr marL="283475" indent="0">
              <a:buNone/>
              <a:defRPr sz="1116">
                <a:solidFill>
                  <a:schemeClr val="tx1">
                    <a:tint val="75000"/>
                  </a:schemeClr>
                </a:solidFill>
              </a:defRPr>
            </a:lvl2pPr>
            <a:lvl3pPr marL="566951" indent="0">
              <a:buNone/>
              <a:defRPr sz="992">
                <a:solidFill>
                  <a:schemeClr val="tx1">
                    <a:tint val="75000"/>
                  </a:schemeClr>
                </a:solidFill>
              </a:defRPr>
            </a:lvl3pPr>
            <a:lvl4pPr marL="850426" indent="0">
              <a:buNone/>
              <a:defRPr sz="868">
                <a:solidFill>
                  <a:schemeClr val="tx1">
                    <a:tint val="75000"/>
                  </a:schemeClr>
                </a:solidFill>
              </a:defRPr>
            </a:lvl4pPr>
            <a:lvl5pPr marL="1133902" indent="0">
              <a:buNone/>
              <a:defRPr sz="868">
                <a:solidFill>
                  <a:schemeClr val="tx1">
                    <a:tint val="75000"/>
                  </a:schemeClr>
                </a:solidFill>
              </a:defRPr>
            </a:lvl5pPr>
            <a:lvl6pPr marL="1417377" indent="0">
              <a:buNone/>
              <a:defRPr sz="868">
                <a:solidFill>
                  <a:schemeClr val="tx1">
                    <a:tint val="75000"/>
                  </a:schemeClr>
                </a:solidFill>
              </a:defRPr>
            </a:lvl6pPr>
            <a:lvl7pPr marL="1700853" indent="0">
              <a:buNone/>
              <a:defRPr sz="868">
                <a:solidFill>
                  <a:schemeClr val="tx1">
                    <a:tint val="75000"/>
                  </a:schemeClr>
                </a:solidFill>
              </a:defRPr>
            </a:lvl7pPr>
            <a:lvl8pPr marL="1984328" indent="0">
              <a:buNone/>
              <a:defRPr sz="868">
                <a:solidFill>
                  <a:schemeClr val="tx1">
                    <a:tint val="75000"/>
                  </a:schemeClr>
                </a:solidFill>
              </a:defRPr>
            </a:lvl8pPr>
            <a:lvl9pPr marL="2267803" indent="0">
              <a:buNone/>
              <a:defRPr sz="868">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B61BEF0D-F0BB-DE4B-95CE-6DB70DBA9567}" type="datetimeFigureOut">
              <a:rPr lang="en-US" smtClean="0"/>
              <a:pPr/>
              <a:t>10/25/2019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7" name="Straight Connector 6"/>
          <p:cNvCxnSpPr/>
          <p:nvPr/>
        </p:nvCxnSpPr>
        <p:spPr>
          <a:xfrm>
            <a:off x="1228448" y="6267928"/>
            <a:ext cx="510278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8029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708720" y="3207542"/>
            <a:ext cx="2948273" cy="6272530"/>
          </a:xfrm>
        </p:spPr>
        <p:txBody>
          <a:bodyPr/>
          <a:lstStyle>
            <a:lvl1pPr>
              <a:defRPr sz="1364"/>
            </a:lvl1pPr>
            <a:lvl2pPr>
              <a:defRPr sz="1240"/>
            </a:lvl2pPr>
            <a:lvl3pPr>
              <a:defRPr sz="1116"/>
            </a:lvl3pPr>
            <a:lvl4pPr>
              <a:defRPr sz="992"/>
            </a:lvl4pPr>
            <a:lvl5pPr>
              <a:defRPr sz="992"/>
            </a:lvl5pPr>
            <a:lvl6pPr>
              <a:defRPr sz="992"/>
            </a:lvl6pPr>
            <a:lvl7pPr>
              <a:defRPr sz="992"/>
            </a:lvl7pPr>
            <a:lvl8pPr>
              <a:defRPr sz="992"/>
            </a:lvl8pPr>
            <a:lvl9pPr>
              <a:defRPr sz="992"/>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3886246" y="3207544"/>
            <a:ext cx="2948273" cy="6272530"/>
          </a:xfrm>
        </p:spPr>
        <p:txBody>
          <a:bodyPr/>
          <a:lstStyle>
            <a:lvl1pPr>
              <a:defRPr sz="1364"/>
            </a:lvl1pPr>
            <a:lvl2pPr>
              <a:defRPr sz="1240"/>
            </a:lvl2pPr>
            <a:lvl3pPr>
              <a:defRPr sz="1116"/>
            </a:lvl3pPr>
            <a:lvl4pPr>
              <a:defRPr sz="992"/>
            </a:lvl4pPr>
            <a:lvl5pPr>
              <a:defRPr sz="992"/>
            </a:lvl5pPr>
            <a:lvl6pPr>
              <a:defRPr sz="992"/>
            </a:lvl6pPr>
            <a:lvl7pPr>
              <a:defRPr sz="992"/>
            </a:lvl7pPr>
            <a:lvl8pPr>
              <a:defRPr sz="992"/>
            </a:lvl8pPr>
            <a:lvl9pPr>
              <a:defRPr sz="992"/>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10/25/2019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32574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708720" y="3120411"/>
            <a:ext cx="2948273" cy="1211739"/>
          </a:xfrm>
        </p:spPr>
        <p:txBody>
          <a:bodyPr anchor="ctr"/>
          <a:lstStyle>
            <a:lvl1pPr marL="0" indent="0">
              <a:spcBef>
                <a:spcPts val="0"/>
              </a:spcBef>
              <a:buNone/>
              <a:defRPr sz="1488" b="1"/>
            </a:lvl1pPr>
            <a:lvl2pPr marL="283475" indent="0">
              <a:buNone/>
              <a:defRPr sz="1240" b="1"/>
            </a:lvl2pPr>
            <a:lvl3pPr marL="566951" indent="0">
              <a:buNone/>
              <a:defRPr sz="1116" b="1"/>
            </a:lvl3pPr>
            <a:lvl4pPr marL="850426" indent="0">
              <a:buNone/>
              <a:defRPr sz="992" b="1"/>
            </a:lvl4pPr>
            <a:lvl5pPr marL="1133902" indent="0">
              <a:buNone/>
              <a:defRPr sz="992" b="1"/>
            </a:lvl5pPr>
            <a:lvl6pPr marL="1417377" indent="0">
              <a:buNone/>
              <a:defRPr sz="992" b="1"/>
            </a:lvl6pPr>
            <a:lvl7pPr marL="1700853" indent="0">
              <a:buNone/>
              <a:defRPr sz="992" b="1"/>
            </a:lvl7pPr>
            <a:lvl8pPr marL="1984328" indent="0">
              <a:buNone/>
              <a:defRPr sz="992" b="1"/>
            </a:lvl8pPr>
            <a:lvl9pPr marL="2267803" indent="0">
              <a:buNone/>
              <a:defRPr sz="992" b="1"/>
            </a:lvl9pPr>
          </a:lstStyle>
          <a:p>
            <a:pPr lvl="0"/>
            <a:r>
              <a:rPr lang="ar-SA"/>
              <a:t>انقر لتحرير أنماط نص الشكل الرئيسي</a:t>
            </a:r>
          </a:p>
        </p:txBody>
      </p:sp>
      <p:sp>
        <p:nvSpPr>
          <p:cNvPr id="4" name="Content Placeholder 3"/>
          <p:cNvSpPr>
            <a:spLocks noGrp="1"/>
          </p:cNvSpPr>
          <p:nvPr>
            <p:ph sz="half" idx="2"/>
          </p:nvPr>
        </p:nvSpPr>
        <p:spPr>
          <a:xfrm>
            <a:off x="708720" y="4242868"/>
            <a:ext cx="2948273" cy="5274628"/>
          </a:xfrm>
        </p:spPr>
        <p:txBody>
          <a:bodyPr/>
          <a:lstStyle>
            <a:lvl1pPr>
              <a:defRPr sz="1364"/>
            </a:lvl1pPr>
            <a:lvl2pPr>
              <a:defRPr sz="1240"/>
            </a:lvl2pPr>
            <a:lvl3pPr>
              <a:defRPr sz="1116"/>
            </a:lvl3pPr>
            <a:lvl4pPr>
              <a:defRPr sz="992"/>
            </a:lvl4pPr>
            <a:lvl5pPr>
              <a:defRPr sz="992"/>
            </a:lvl5pPr>
            <a:lvl6pPr>
              <a:defRPr sz="992"/>
            </a:lvl6pPr>
            <a:lvl7pPr>
              <a:defRPr sz="992"/>
            </a:lvl7pPr>
            <a:lvl8pPr>
              <a:defRPr sz="992"/>
            </a:lvl8pPr>
            <a:lvl9pPr>
              <a:defRPr sz="992"/>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3887214" y="3116546"/>
            <a:ext cx="2948273" cy="1211739"/>
          </a:xfrm>
        </p:spPr>
        <p:txBody>
          <a:bodyPr anchor="ctr"/>
          <a:lstStyle>
            <a:lvl1pPr marL="0" indent="0">
              <a:spcBef>
                <a:spcPts val="0"/>
              </a:spcBef>
              <a:buNone/>
              <a:defRPr sz="1488" b="1"/>
            </a:lvl1pPr>
            <a:lvl2pPr marL="283475" indent="0">
              <a:buNone/>
              <a:defRPr sz="1240" b="1"/>
            </a:lvl2pPr>
            <a:lvl3pPr marL="566951" indent="0">
              <a:buNone/>
              <a:defRPr sz="1116" b="1"/>
            </a:lvl3pPr>
            <a:lvl4pPr marL="850426" indent="0">
              <a:buNone/>
              <a:defRPr sz="992" b="1"/>
            </a:lvl4pPr>
            <a:lvl5pPr marL="1133902" indent="0">
              <a:buNone/>
              <a:defRPr sz="992" b="1"/>
            </a:lvl5pPr>
            <a:lvl6pPr marL="1417377" indent="0">
              <a:buNone/>
              <a:defRPr sz="992" b="1"/>
            </a:lvl6pPr>
            <a:lvl7pPr marL="1700853" indent="0">
              <a:buNone/>
              <a:defRPr sz="992" b="1"/>
            </a:lvl7pPr>
            <a:lvl8pPr marL="1984328" indent="0">
              <a:buNone/>
              <a:defRPr sz="992" b="1"/>
            </a:lvl8pPr>
            <a:lvl9pPr marL="2267803" indent="0">
              <a:buNone/>
              <a:defRPr sz="992" b="1"/>
            </a:lvl9pPr>
          </a:lstStyle>
          <a:p>
            <a:pPr lvl="0"/>
            <a:r>
              <a:rPr lang="ar-SA"/>
              <a:t>انقر لتحرير أنماط نص الشكل الرئيسي</a:t>
            </a:r>
          </a:p>
        </p:txBody>
      </p:sp>
      <p:sp>
        <p:nvSpPr>
          <p:cNvPr id="6" name="Content Placeholder 5"/>
          <p:cNvSpPr>
            <a:spLocks noGrp="1"/>
          </p:cNvSpPr>
          <p:nvPr>
            <p:ph sz="quarter" idx="4"/>
          </p:nvPr>
        </p:nvSpPr>
        <p:spPr>
          <a:xfrm>
            <a:off x="3887214" y="4239499"/>
            <a:ext cx="2948273" cy="5274628"/>
          </a:xfrm>
        </p:spPr>
        <p:txBody>
          <a:bodyPr/>
          <a:lstStyle>
            <a:lvl1pPr>
              <a:defRPr sz="1364"/>
            </a:lvl1pPr>
            <a:lvl2pPr>
              <a:defRPr sz="1240"/>
            </a:lvl2pPr>
            <a:lvl3pPr>
              <a:defRPr sz="1116"/>
            </a:lvl3pPr>
            <a:lvl4pPr>
              <a:defRPr sz="992"/>
            </a:lvl4pPr>
            <a:lvl5pPr>
              <a:defRPr sz="992"/>
            </a:lvl5pPr>
            <a:lvl6pPr>
              <a:defRPr sz="992"/>
            </a:lvl6pPr>
            <a:lvl7pPr>
              <a:defRPr sz="992"/>
            </a:lvl7pPr>
            <a:lvl8pPr>
              <a:defRPr sz="992"/>
            </a:lvl8pPr>
            <a:lvl9pPr>
              <a:defRPr sz="992"/>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10/25/2019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28166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10/25/2019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47049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10/25/2019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73315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08720" y="1710690"/>
            <a:ext cx="2343499" cy="2708593"/>
          </a:xfrm>
        </p:spPr>
        <p:txBody>
          <a:bodyPr anchor="b">
            <a:noAutofit/>
          </a:bodyPr>
          <a:lstStyle>
            <a:lvl1pPr>
              <a:lnSpc>
                <a:spcPct val="90000"/>
              </a:lnSpc>
              <a:defRPr sz="2480" b="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3413853" y="1710690"/>
            <a:ext cx="3430656" cy="7270433"/>
          </a:xfrm>
        </p:spPr>
        <p:txBody>
          <a:bodyPr/>
          <a:lstStyle>
            <a:lvl1pPr>
              <a:defRPr sz="1984"/>
            </a:lvl1pPr>
            <a:lvl2pPr>
              <a:defRPr sz="1736"/>
            </a:lvl2pPr>
            <a:lvl3pPr>
              <a:defRPr sz="1488"/>
            </a:lvl3pPr>
            <a:lvl4pPr>
              <a:defRPr sz="1240"/>
            </a:lvl4pPr>
            <a:lvl5pPr>
              <a:defRPr sz="1240"/>
            </a:lvl5pPr>
            <a:lvl6pPr>
              <a:defRPr sz="1240"/>
            </a:lvl6pPr>
            <a:lvl7pPr>
              <a:defRPr sz="1240"/>
            </a:lvl7pPr>
            <a:lvl8pPr>
              <a:defRPr sz="1240"/>
            </a:lvl8pPr>
            <a:lvl9pPr>
              <a:defRPr sz="124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708720" y="4419283"/>
            <a:ext cx="2343499" cy="4561840"/>
          </a:xfrm>
        </p:spPr>
        <p:txBody>
          <a:bodyPr>
            <a:normAutofit/>
          </a:bodyPr>
          <a:lstStyle>
            <a:lvl1pPr marL="0" indent="0">
              <a:lnSpc>
                <a:spcPct val="100000"/>
              </a:lnSpc>
              <a:spcBef>
                <a:spcPts val="661"/>
              </a:spcBef>
              <a:buNone/>
              <a:defRPr sz="1054"/>
            </a:lvl1pPr>
            <a:lvl2pPr marL="283475" indent="0">
              <a:buNone/>
              <a:defRPr sz="744"/>
            </a:lvl2pPr>
            <a:lvl3pPr marL="566951" indent="0">
              <a:buNone/>
              <a:defRPr sz="620"/>
            </a:lvl3pPr>
            <a:lvl4pPr marL="850426" indent="0">
              <a:buNone/>
              <a:defRPr sz="558"/>
            </a:lvl4pPr>
            <a:lvl5pPr marL="1133902" indent="0">
              <a:buNone/>
              <a:defRPr sz="558"/>
            </a:lvl5pPr>
            <a:lvl6pPr marL="1417377" indent="0">
              <a:buNone/>
              <a:defRPr sz="558"/>
            </a:lvl6pPr>
            <a:lvl7pPr marL="1700853" indent="0">
              <a:buNone/>
              <a:defRPr sz="558"/>
            </a:lvl7pPr>
            <a:lvl8pPr marL="1984328" indent="0">
              <a:buNone/>
              <a:defRPr sz="558"/>
            </a:lvl8pPr>
            <a:lvl9pPr marL="2267803" indent="0">
              <a:buNone/>
              <a:defRPr sz="558"/>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70DDF080-5E8C-48AD-84E5-6C08B304C14E}" type="datetimeFigureOut">
              <a:rPr lang="en-US" smtClean="0"/>
              <a:t>10/25/2019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333891-D5E7-4C7B-BF1D-E855E53CB5A8}" type="slidenum">
              <a:rPr lang="en-US" smtClean="0"/>
              <a:t>‹#›</a:t>
            </a:fld>
            <a:endParaRPr lang="en-US" dirty="0"/>
          </a:p>
        </p:txBody>
      </p:sp>
    </p:spTree>
    <p:extLst>
      <p:ext uri="{BB962C8B-B14F-4D97-AF65-F5344CB8AC3E}">
        <p14:creationId xmlns:p14="http://schemas.microsoft.com/office/powerpoint/2010/main" val="2006772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08720" y="1710690"/>
            <a:ext cx="2343499" cy="2708593"/>
          </a:xfrm>
        </p:spPr>
        <p:txBody>
          <a:bodyPr anchor="b">
            <a:noAutofit/>
          </a:bodyPr>
          <a:lstStyle>
            <a:lvl1pPr>
              <a:lnSpc>
                <a:spcPct val="90000"/>
              </a:lnSpc>
              <a:defRPr sz="2480" b="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3322741" y="1667922"/>
            <a:ext cx="3519997" cy="7241923"/>
          </a:xfrm>
        </p:spPr>
        <p:txBody>
          <a:bodyPr lIns="274320" tIns="182880" anchor="t">
            <a:normAutofit/>
          </a:bodyPr>
          <a:lstStyle>
            <a:lvl1pPr marL="0" indent="0">
              <a:buNone/>
              <a:defRPr sz="1736"/>
            </a:lvl1pPr>
            <a:lvl2pPr marL="283475" indent="0">
              <a:buNone/>
              <a:defRPr sz="1736"/>
            </a:lvl2pPr>
            <a:lvl3pPr marL="566951" indent="0">
              <a:buNone/>
              <a:defRPr sz="1488"/>
            </a:lvl3pPr>
            <a:lvl4pPr marL="850426" indent="0">
              <a:buNone/>
              <a:defRPr sz="1240"/>
            </a:lvl4pPr>
            <a:lvl5pPr marL="1133902" indent="0">
              <a:buNone/>
              <a:defRPr sz="1240"/>
            </a:lvl5pPr>
            <a:lvl6pPr marL="1417377" indent="0">
              <a:buNone/>
              <a:defRPr sz="1240"/>
            </a:lvl6pPr>
            <a:lvl7pPr marL="1700853" indent="0">
              <a:buNone/>
              <a:defRPr sz="1240"/>
            </a:lvl7pPr>
            <a:lvl8pPr marL="1984328" indent="0">
              <a:buNone/>
              <a:defRPr sz="1240"/>
            </a:lvl8pPr>
            <a:lvl9pPr marL="2267803" indent="0">
              <a:buNone/>
              <a:defRPr sz="124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708720" y="4419283"/>
            <a:ext cx="2343499" cy="4490561"/>
          </a:xfrm>
        </p:spPr>
        <p:txBody>
          <a:bodyPr>
            <a:normAutofit/>
          </a:bodyPr>
          <a:lstStyle>
            <a:lvl1pPr marL="0" indent="0">
              <a:lnSpc>
                <a:spcPct val="100000"/>
              </a:lnSpc>
              <a:spcBef>
                <a:spcPts val="661"/>
              </a:spcBef>
              <a:buNone/>
              <a:defRPr sz="1054"/>
            </a:lvl1pPr>
            <a:lvl2pPr marL="283475" indent="0">
              <a:buNone/>
              <a:defRPr sz="744"/>
            </a:lvl2pPr>
            <a:lvl3pPr marL="566951" indent="0">
              <a:buNone/>
              <a:defRPr sz="620"/>
            </a:lvl3pPr>
            <a:lvl4pPr marL="850426" indent="0">
              <a:buNone/>
              <a:defRPr sz="558"/>
            </a:lvl4pPr>
            <a:lvl5pPr marL="1133902" indent="0">
              <a:buNone/>
              <a:defRPr sz="558"/>
            </a:lvl5pPr>
            <a:lvl6pPr marL="1417377" indent="0">
              <a:buNone/>
              <a:defRPr sz="558"/>
            </a:lvl6pPr>
            <a:lvl7pPr marL="1700853" indent="0">
              <a:buNone/>
              <a:defRPr sz="558"/>
            </a:lvl7pPr>
            <a:lvl8pPr marL="1984328" indent="0">
              <a:buNone/>
              <a:defRPr sz="558"/>
            </a:lvl8pPr>
            <a:lvl9pPr marL="2267803" indent="0">
              <a:buNone/>
              <a:defRPr sz="558"/>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B61BEF0D-F0BB-DE4B-95CE-6DB70DBA9567}" type="datetimeFigureOut">
              <a:rPr lang="en-US" smtClean="0"/>
              <a:pPr/>
              <a:t>10/25/2019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38890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p:nvPr/>
        </p:nvSpPr>
        <p:spPr>
          <a:xfrm>
            <a:off x="151194" y="285115"/>
            <a:ext cx="7257288" cy="101215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708719" y="950383"/>
            <a:ext cx="6123337" cy="2114603"/>
          </a:xfrm>
          <a:prstGeom prst="rect">
            <a:avLst/>
          </a:prstGeom>
        </p:spPr>
        <p:txBody>
          <a:bodyPr vert="horz" lIns="91440" tIns="45720" rIns="91440" bIns="45720" rtlCol="0" anchor="ctr">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708721" y="3207544"/>
            <a:ext cx="6121694" cy="6296290"/>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708717" y="9703124"/>
            <a:ext cx="1444148" cy="569240"/>
          </a:xfrm>
          <a:prstGeom prst="rect">
            <a:avLst/>
          </a:prstGeom>
        </p:spPr>
        <p:txBody>
          <a:bodyPr vert="horz" lIns="91440" tIns="45720" rIns="91440" bIns="45720" rtlCol="0" anchor="ctr"/>
          <a:lstStyle>
            <a:lvl1pPr algn="l">
              <a:defRPr sz="827">
                <a:solidFill>
                  <a:schemeClr val="accent1"/>
                </a:solidFill>
              </a:defRPr>
            </a:lvl1pPr>
          </a:lstStyle>
          <a:p>
            <a:fld id="{B61BEF0D-F0BB-DE4B-95CE-6DB70DBA9567}" type="datetimeFigureOut">
              <a:rPr lang="en-US" smtClean="0"/>
              <a:pPr/>
              <a:t>10/25/2019</a:t>
            </a:fld>
            <a:endParaRPr lang="en-US" dirty="0"/>
          </a:p>
        </p:txBody>
      </p:sp>
      <p:sp>
        <p:nvSpPr>
          <p:cNvPr id="5" name="Footer Placeholder 4"/>
          <p:cNvSpPr>
            <a:spLocks noGrp="1"/>
          </p:cNvSpPr>
          <p:nvPr>
            <p:ph type="ftr" sz="quarter" idx="3"/>
          </p:nvPr>
        </p:nvSpPr>
        <p:spPr>
          <a:xfrm>
            <a:off x="2448678" y="9703124"/>
            <a:ext cx="2925266" cy="569240"/>
          </a:xfrm>
          <a:prstGeom prst="rect">
            <a:avLst/>
          </a:prstGeom>
        </p:spPr>
        <p:txBody>
          <a:bodyPr vert="horz" lIns="91440" tIns="45720" rIns="91440" bIns="45720" rtlCol="0" anchor="ctr"/>
          <a:lstStyle>
            <a:lvl1pPr algn="ctr">
              <a:defRPr sz="827">
                <a:solidFill>
                  <a:schemeClr val="accent1"/>
                </a:solidFill>
              </a:defRPr>
            </a:lvl1pPr>
          </a:lstStyle>
          <a:p>
            <a:endParaRPr lang="en-US" dirty="0"/>
          </a:p>
        </p:txBody>
      </p:sp>
      <p:sp>
        <p:nvSpPr>
          <p:cNvPr id="6" name="Slide Number Placeholder 5"/>
          <p:cNvSpPr>
            <a:spLocks noGrp="1"/>
          </p:cNvSpPr>
          <p:nvPr>
            <p:ph type="sldNum" sz="quarter" idx="4"/>
          </p:nvPr>
        </p:nvSpPr>
        <p:spPr>
          <a:xfrm>
            <a:off x="5784795" y="9703124"/>
            <a:ext cx="1057944" cy="569240"/>
          </a:xfrm>
          <a:prstGeom prst="rect">
            <a:avLst/>
          </a:prstGeom>
        </p:spPr>
        <p:txBody>
          <a:bodyPr vert="horz" lIns="91440" tIns="45720" rIns="91440" bIns="45720" rtlCol="0" anchor="ctr"/>
          <a:lstStyle>
            <a:lvl1pPr algn="r">
              <a:defRPr sz="827">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9337128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676" r:id="rId13"/>
  </p:sldLayoutIdLst>
  <p:txStyles>
    <p:titleStyle>
      <a:lvl1pPr algn="l" defTabSz="566951" rtl="1" eaLnBrk="1" latinLnBrk="0" hangingPunct="1">
        <a:lnSpc>
          <a:spcPct val="90000"/>
        </a:lnSpc>
        <a:spcBef>
          <a:spcPct val="0"/>
        </a:spcBef>
        <a:buNone/>
        <a:defRPr sz="3307" kern="1200">
          <a:solidFill>
            <a:schemeClr val="accent1"/>
          </a:solidFill>
          <a:latin typeface="+mj-lt"/>
          <a:ea typeface="+mj-ea"/>
          <a:cs typeface="+mj-cs"/>
        </a:defRPr>
      </a:lvl1pPr>
    </p:titleStyle>
    <p:bodyStyle>
      <a:lvl1pPr marL="141738" indent="-113390" algn="r" defTabSz="566951" rtl="1" eaLnBrk="1" latinLnBrk="0" hangingPunct="1">
        <a:lnSpc>
          <a:spcPct val="90000"/>
        </a:lnSpc>
        <a:spcBef>
          <a:spcPts val="827"/>
        </a:spcBef>
        <a:buClr>
          <a:schemeClr val="accent1"/>
        </a:buClr>
        <a:buSzPct val="80000"/>
        <a:buFont typeface="Corbel" pitchFamily="34" charset="0"/>
        <a:buChar char="•"/>
        <a:defRPr sz="1653" kern="1200">
          <a:solidFill>
            <a:schemeClr val="accent1"/>
          </a:solidFill>
          <a:latin typeface="+mn-lt"/>
          <a:ea typeface="+mn-ea"/>
          <a:cs typeface="+mn-cs"/>
        </a:defRPr>
      </a:lvl1pPr>
      <a:lvl2pPr marL="283475" indent="-113390" algn="r" defTabSz="566951" rtl="1" eaLnBrk="1" latinLnBrk="0" hangingPunct="1">
        <a:lnSpc>
          <a:spcPct val="90000"/>
        </a:lnSpc>
        <a:spcBef>
          <a:spcPts val="124"/>
        </a:spcBef>
        <a:spcAft>
          <a:spcPts val="248"/>
        </a:spcAft>
        <a:buClr>
          <a:schemeClr val="accent1"/>
        </a:buClr>
        <a:buSzPct val="80000"/>
        <a:buFont typeface="Corbel" pitchFamily="34" charset="0"/>
        <a:buChar char="•"/>
        <a:defRPr sz="1488" kern="1200">
          <a:solidFill>
            <a:schemeClr val="accent1"/>
          </a:solidFill>
          <a:latin typeface="+mn-lt"/>
          <a:ea typeface="+mn-ea"/>
          <a:cs typeface="+mn-cs"/>
        </a:defRPr>
      </a:lvl2pPr>
      <a:lvl3pPr marL="453561" indent="-113390" algn="r" defTabSz="566951" rtl="1" eaLnBrk="1" latinLnBrk="0" hangingPunct="1">
        <a:lnSpc>
          <a:spcPct val="90000"/>
        </a:lnSpc>
        <a:spcBef>
          <a:spcPts val="124"/>
        </a:spcBef>
        <a:spcAft>
          <a:spcPts val="248"/>
        </a:spcAft>
        <a:buClr>
          <a:schemeClr val="accent1"/>
        </a:buClr>
        <a:buSzPct val="80000"/>
        <a:buFont typeface="Corbel" pitchFamily="34" charset="0"/>
        <a:buChar char="•"/>
        <a:defRPr sz="1323" kern="1200">
          <a:solidFill>
            <a:schemeClr val="accent1"/>
          </a:solidFill>
          <a:latin typeface="+mn-lt"/>
          <a:ea typeface="+mn-ea"/>
          <a:cs typeface="+mn-cs"/>
        </a:defRPr>
      </a:lvl3pPr>
      <a:lvl4pPr marL="623646" indent="-113390" algn="r" defTabSz="566951" rtl="1" eaLnBrk="1" latinLnBrk="0" hangingPunct="1">
        <a:lnSpc>
          <a:spcPct val="90000"/>
        </a:lnSpc>
        <a:spcBef>
          <a:spcPts val="124"/>
        </a:spcBef>
        <a:spcAft>
          <a:spcPts val="248"/>
        </a:spcAft>
        <a:buClr>
          <a:schemeClr val="accent1"/>
        </a:buClr>
        <a:buSzPct val="80000"/>
        <a:buFont typeface="Corbel" pitchFamily="34" charset="0"/>
        <a:buChar char="•"/>
        <a:defRPr sz="1157" kern="1200">
          <a:solidFill>
            <a:schemeClr val="accent1"/>
          </a:solidFill>
          <a:latin typeface="+mn-lt"/>
          <a:ea typeface="+mn-ea"/>
          <a:cs typeface="+mn-cs"/>
        </a:defRPr>
      </a:lvl4pPr>
      <a:lvl5pPr marL="760663" indent="-113390" algn="r" defTabSz="566951" rtl="1" eaLnBrk="1" latinLnBrk="0" hangingPunct="1">
        <a:lnSpc>
          <a:spcPct val="90000"/>
        </a:lnSpc>
        <a:spcBef>
          <a:spcPts val="124"/>
        </a:spcBef>
        <a:spcAft>
          <a:spcPts val="248"/>
        </a:spcAft>
        <a:buClr>
          <a:schemeClr val="accent1"/>
        </a:buClr>
        <a:buSzPct val="80000"/>
        <a:buFont typeface="Corbel" pitchFamily="34" charset="0"/>
        <a:buChar char="•"/>
        <a:defRPr sz="1157" kern="1200">
          <a:solidFill>
            <a:schemeClr val="accent1"/>
          </a:solidFill>
          <a:latin typeface="+mn-lt"/>
          <a:ea typeface="+mn-ea"/>
          <a:cs typeface="+mn-cs"/>
        </a:defRPr>
      </a:lvl5pPr>
      <a:lvl6pPr marL="909370" indent="-141738" algn="r" defTabSz="566951" rtl="1" eaLnBrk="1" latinLnBrk="0" hangingPunct="1">
        <a:lnSpc>
          <a:spcPct val="90000"/>
        </a:lnSpc>
        <a:spcBef>
          <a:spcPts val="124"/>
        </a:spcBef>
        <a:spcAft>
          <a:spcPts val="248"/>
        </a:spcAft>
        <a:buClr>
          <a:schemeClr val="accent1"/>
        </a:buClr>
        <a:buSzPct val="80000"/>
        <a:buFont typeface="Corbel" pitchFamily="34" charset="0"/>
        <a:buChar char="•"/>
        <a:defRPr sz="1157" kern="1200">
          <a:solidFill>
            <a:schemeClr val="accent1"/>
          </a:solidFill>
          <a:latin typeface="+mn-lt"/>
          <a:ea typeface="+mn-ea"/>
          <a:cs typeface="+mn-cs"/>
        </a:defRPr>
      </a:lvl6pPr>
      <a:lvl7pPr marL="1074710" indent="-141738" algn="r" defTabSz="566951" rtl="1" eaLnBrk="1" latinLnBrk="0" hangingPunct="1">
        <a:lnSpc>
          <a:spcPct val="90000"/>
        </a:lnSpc>
        <a:spcBef>
          <a:spcPts val="124"/>
        </a:spcBef>
        <a:spcAft>
          <a:spcPts val="248"/>
        </a:spcAft>
        <a:buClr>
          <a:schemeClr val="accent1"/>
        </a:buClr>
        <a:buSzPct val="80000"/>
        <a:buFont typeface="Corbel" pitchFamily="34" charset="0"/>
        <a:buChar char="•"/>
        <a:defRPr sz="1157" kern="1200">
          <a:solidFill>
            <a:schemeClr val="accent1"/>
          </a:solidFill>
          <a:latin typeface="+mn-lt"/>
          <a:ea typeface="+mn-ea"/>
          <a:cs typeface="+mn-cs"/>
        </a:defRPr>
      </a:lvl7pPr>
      <a:lvl8pPr marL="1240050" indent="-141738" algn="r" defTabSz="566951" rtl="1" eaLnBrk="1" latinLnBrk="0" hangingPunct="1">
        <a:lnSpc>
          <a:spcPct val="90000"/>
        </a:lnSpc>
        <a:spcBef>
          <a:spcPts val="124"/>
        </a:spcBef>
        <a:spcAft>
          <a:spcPts val="248"/>
        </a:spcAft>
        <a:buClr>
          <a:schemeClr val="accent1"/>
        </a:buClr>
        <a:buSzPct val="80000"/>
        <a:buFont typeface="Corbel" pitchFamily="34" charset="0"/>
        <a:buChar char="•"/>
        <a:defRPr sz="1157" kern="1200">
          <a:solidFill>
            <a:schemeClr val="accent1"/>
          </a:solidFill>
          <a:latin typeface="+mn-lt"/>
          <a:ea typeface="+mn-ea"/>
          <a:cs typeface="+mn-cs"/>
        </a:defRPr>
      </a:lvl8pPr>
      <a:lvl9pPr marL="1405390" indent="-141738" algn="r" defTabSz="566951" rtl="1" eaLnBrk="1" latinLnBrk="0" hangingPunct="1">
        <a:lnSpc>
          <a:spcPct val="90000"/>
        </a:lnSpc>
        <a:spcBef>
          <a:spcPts val="124"/>
        </a:spcBef>
        <a:spcAft>
          <a:spcPts val="248"/>
        </a:spcAft>
        <a:buClr>
          <a:schemeClr val="accent1"/>
        </a:buClr>
        <a:buSzPct val="80000"/>
        <a:buFont typeface="Corbel" pitchFamily="34" charset="0"/>
        <a:buChar char="•"/>
        <a:defRPr sz="1157" kern="1200">
          <a:solidFill>
            <a:schemeClr val="accent1"/>
          </a:solidFill>
          <a:latin typeface="+mn-lt"/>
          <a:ea typeface="+mn-ea"/>
          <a:cs typeface="+mn-cs"/>
        </a:defRPr>
      </a:lvl9pPr>
    </p:bodyStyle>
    <p:otherStyle>
      <a:defPPr>
        <a:defRPr lang="en-US"/>
      </a:defPPr>
      <a:lvl1pPr marL="0" algn="r" defTabSz="566951" rtl="1" eaLnBrk="1" latinLnBrk="0" hangingPunct="1">
        <a:defRPr sz="1116" kern="1200">
          <a:solidFill>
            <a:schemeClr val="tx1"/>
          </a:solidFill>
          <a:latin typeface="+mn-lt"/>
          <a:ea typeface="+mn-ea"/>
          <a:cs typeface="+mn-cs"/>
        </a:defRPr>
      </a:lvl1pPr>
      <a:lvl2pPr marL="283475" algn="r" defTabSz="566951" rtl="1" eaLnBrk="1" latinLnBrk="0" hangingPunct="1">
        <a:defRPr sz="1116" kern="1200">
          <a:solidFill>
            <a:schemeClr val="tx1"/>
          </a:solidFill>
          <a:latin typeface="+mn-lt"/>
          <a:ea typeface="+mn-ea"/>
          <a:cs typeface="+mn-cs"/>
        </a:defRPr>
      </a:lvl2pPr>
      <a:lvl3pPr marL="566951" algn="r" defTabSz="566951" rtl="1" eaLnBrk="1" latinLnBrk="0" hangingPunct="1">
        <a:defRPr sz="1116" kern="1200">
          <a:solidFill>
            <a:schemeClr val="tx1"/>
          </a:solidFill>
          <a:latin typeface="+mn-lt"/>
          <a:ea typeface="+mn-ea"/>
          <a:cs typeface="+mn-cs"/>
        </a:defRPr>
      </a:lvl3pPr>
      <a:lvl4pPr marL="850426" algn="r" defTabSz="566951" rtl="1" eaLnBrk="1" latinLnBrk="0" hangingPunct="1">
        <a:defRPr sz="1116" kern="1200">
          <a:solidFill>
            <a:schemeClr val="tx1"/>
          </a:solidFill>
          <a:latin typeface="+mn-lt"/>
          <a:ea typeface="+mn-ea"/>
          <a:cs typeface="+mn-cs"/>
        </a:defRPr>
      </a:lvl4pPr>
      <a:lvl5pPr marL="1133902" algn="r" defTabSz="566951" rtl="1" eaLnBrk="1" latinLnBrk="0" hangingPunct="1">
        <a:defRPr sz="1116" kern="1200">
          <a:solidFill>
            <a:schemeClr val="tx1"/>
          </a:solidFill>
          <a:latin typeface="+mn-lt"/>
          <a:ea typeface="+mn-ea"/>
          <a:cs typeface="+mn-cs"/>
        </a:defRPr>
      </a:lvl5pPr>
      <a:lvl6pPr marL="1417377" algn="r" defTabSz="566951" rtl="1" eaLnBrk="1" latinLnBrk="0" hangingPunct="1">
        <a:defRPr sz="1116" kern="1200">
          <a:solidFill>
            <a:schemeClr val="tx1"/>
          </a:solidFill>
          <a:latin typeface="+mn-lt"/>
          <a:ea typeface="+mn-ea"/>
          <a:cs typeface="+mn-cs"/>
        </a:defRPr>
      </a:lvl6pPr>
      <a:lvl7pPr marL="1700853" algn="r" defTabSz="566951" rtl="1" eaLnBrk="1" latinLnBrk="0" hangingPunct="1">
        <a:defRPr sz="1116" kern="1200">
          <a:solidFill>
            <a:schemeClr val="tx1"/>
          </a:solidFill>
          <a:latin typeface="+mn-lt"/>
          <a:ea typeface="+mn-ea"/>
          <a:cs typeface="+mn-cs"/>
        </a:defRPr>
      </a:lvl7pPr>
      <a:lvl8pPr marL="1984328" algn="r" defTabSz="566951" rtl="1" eaLnBrk="1" latinLnBrk="0" hangingPunct="1">
        <a:defRPr sz="1116" kern="1200">
          <a:solidFill>
            <a:schemeClr val="tx1"/>
          </a:solidFill>
          <a:latin typeface="+mn-lt"/>
          <a:ea typeface="+mn-ea"/>
          <a:cs typeface="+mn-cs"/>
        </a:defRPr>
      </a:lvl8pPr>
      <a:lvl9pPr marL="2267803" algn="r" defTabSz="566951" rtl="1" eaLnBrk="1" latinLnBrk="0" hangingPunct="1">
        <a:defRPr sz="111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s://twitter.com/tgtgio" TargetMode="External"/><Relationship Id="rId2" Type="http://schemas.openxmlformats.org/officeDocument/2006/relationships/image" Target="../media/image3.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9" name="مربع نص 1118">
            <a:extLst>
              <a:ext uri="{FF2B5EF4-FFF2-40B4-BE49-F238E27FC236}">
                <a16:creationId xmlns:a16="http://schemas.microsoft.com/office/drawing/2014/main" id="{7478A38E-A7FB-423F-A302-A91141B48D07}"/>
              </a:ext>
            </a:extLst>
          </p:cNvPr>
          <p:cNvSpPr txBox="1"/>
          <p:nvPr/>
        </p:nvSpPr>
        <p:spPr>
          <a:xfrm>
            <a:off x="419038" y="3548937"/>
            <a:ext cx="4127142" cy="408892"/>
          </a:xfrm>
          <a:prstGeom prst="rect">
            <a:avLst/>
          </a:prstGeom>
          <a:noFill/>
        </p:spPr>
        <p:txBody>
          <a:bodyPr wrap="none" rtlCol="1">
            <a:noAutofit/>
          </a:bodyPr>
          <a:lstStyle/>
          <a:p>
            <a:pPr algn="r" rtl="1"/>
            <a:r>
              <a:rPr lang="ar-SA" sz="2200" baseline="0" dirty="0">
                <a:solidFill>
                  <a:srgbClr val="000000"/>
                </a:solidFill>
                <a:latin typeface="JF Flat" panose="02000500000000000000" pitchFamily="2" charset="-78"/>
                <a:cs typeface="JF Flat" panose="02000500000000000000" pitchFamily="2" charset="-78"/>
                <a:sym typeface="Arial"/>
              </a:rPr>
              <a:t>المستوى التعليمي</a:t>
            </a:r>
          </a:p>
        </p:txBody>
      </p:sp>
      <p:sp>
        <p:nvSpPr>
          <p:cNvPr id="1121" name="مربع نص 1120">
            <a:extLst>
              <a:ext uri="{FF2B5EF4-FFF2-40B4-BE49-F238E27FC236}">
                <a16:creationId xmlns:a16="http://schemas.microsoft.com/office/drawing/2014/main" id="{0305B37C-D038-4955-B232-C9A99914FB3B}"/>
              </a:ext>
            </a:extLst>
          </p:cNvPr>
          <p:cNvSpPr txBox="1"/>
          <p:nvPr/>
        </p:nvSpPr>
        <p:spPr>
          <a:xfrm>
            <a:off x="2072076" y="5343600"/>
            <a:ext cx="2468540" cy="408892"/>
          </a:xfrm>
          <a:prstGeom prst="rect">
            <a:avLst/>
          </a:prstGeom>
          <a:noFill/>
        </p:spPr>
        <p:txBody>
          <a:bodyPr wrap="none" rtlCol="1">
            <a:noAutofit/>
          </a:bodyPr>
          <a:lstStyle/>
          <a:p>
            <a:pPr algn="r" rtl="1"/>
            <a:r>
              <a:rPr lang="ar-SA" sz="2200" dirty="0">
                <a:solidFill>
                  <a:srgbClr val="000000"/>
                </a:solidFill>
                <a:latin typeface="JF Flat" panose="02000500000000000000" pitchFamily="2" charset="-78"/>
                <a:cs typeface="JF Flat" panose="02000500000000000000" pitchFamily="2" charset="-78"/>
                <a:sym typeface="Arial"/>
              </a:rPr>
              <a:t>الخبــرة العمليــة</a:t>
            </a:r>
          </a:p>
        </p:txBody>
      </p:sp>
      <p:sp>
        <p:nvSpPr>
          <p:cNvPr id="1122" name="مربع نص 1121">
            <a:extLst>
              <a:ext uri="{FF2B5EF4-FFF2-40B4-BE49-F238E27FC236}">
                <a16:creationId xmlns:a16="http://schemas.microsoft.com/office/drawing/2014/main" id="{20983C3B-0820-4477-819D-A3F24CE47DD3}"/>
              </a:ext>
            </a:extLst>
          </p:cNvPr>
          <p:cNvSpPr txBox="1"/>
          <p:nvPr/>
        </p:nvSpPr>
        <p:spPr>
          <a:xfrm>
            <a:off x="2598878" y="8741046"/>
            <a:ext cx="1947918" cy="408892"/>
          </a:xfrm>
          <a:prstGeom prst="rect">
            <a:avLst/>
          </a:prstGeom>
          <a:noFill/>
        </p:spPr>
        <p:txBody>
          <a:bodyPr wrap="none" rtlCol="1">
            <a:noAutofit/>
          </a:bodyPr>
          <a:lstStyle/>
          <a:p>
            <a:pPr algn="r" rtl="1"/>
            <a:r>
              <a:rPr lang="ar-SA" sz="2200" baseline="0" dirty="0">
                <a:solidFill>
                  <a:srgbClr val="000000"/>
                </a:solidFill>
                <a:latin typeface="JF Flat" panose="02000500000000000000" pitchFamily="2" charset="-78"/>
                <a:cs typeface="JF Flat" panose="02000500000000000000" pitchFamily="2" charset="-78"/>
                <a:sym typeface="Arial"/>
              </a:rPr>
              <a:t>الاهتمامات</a:t>
            </a:r>
          </a:p>
        </p:txBody>
      </p:sp>
      <p:sp>
        <p:nvSpPr>
          <p:cNvPr id="1124" name="مربع نص 1123">
            <a:extLst>
              <a:ext uri="{FF2B5EF4-FFF2-40B4-BE49-F238E27FC236}">
                <a16:creationId xmlns:a16="http://schemas.microsoft.com/office/drawing/2014/main" id="{6EBCEF42-A5A4-46C5-8ABA-948409D1219D}"/>
              </a:ext>
            </a:extLst>
          </p:cNvPr>
          <p:cNvSpPr txBox="1"/>
          <p:nvPr/>
        </p:nvSpPr>
        <p:spPr>
          <a:xfrm flipH="1">
            <a:off x="3204397" y="4034881"/>
            <a:ext cx="1325710" cy="205723"/>
          </a:xfrm>
          <a:prstGeom prst="rect">
            <a:avLst/>
          </a:prstGeom>
          <a:noFill/>
        </p:spPr>
        <p:txBody>
          <a:bodyPr wrap="none" rtlCol="1">
            <a:noAutofit/>
          </a:bodyPr>
          <a:lstStyle/>
          <a:p>
            <a:pPr algn="r" rtl="1"/>
            <a:r>
              <a:rPr lang="ar-SA" sz="1200" spc="0" baseline="0" dirty="0">
                <a:solidFill>
                  <a:srgbClr val="000000"/>
                </a:solidFill>
                <a:latin typeface="JF Flat" panose="02000500000000000000" pitchFamily="2" charset="-78"/>
                <a:cs typeface="JF Flat" panose="02000500000000000000" pitchFamily="2" charset="-78"/>
                <a:sym typeface="Arial"/>
              </a:rPr>
              <a:t>اسم المدرســة هنــا</a:t>
            </a:r>
          </a:p>
        </p:txBody>
      </p:sp>
      <p:sp>
        <p:nvSpPr>
          <p:cNvPr id="1125" name="مربع نص 1124">
            <a:extLst>
              <a:ext uri="{FF2B5EF4-FFF2-40B4-BE49-F238E27FC236}">
                <a16:creationId xmlns:a16="http://schemas.microsoft.com/office/drawing/2014/main" id="{4C6B78E7-2EC4-4592-9A73-EBF044245BFB}"/>
              </a:ext>
            </a:extLst>
          </p:cNvPr>
          <p:cNvSpPr txBox="1"/>
          <p:nvPr/>
        </p:nvSpPr>
        <p:spPr>
          <a:xfrm flipH="1">
            <a:off x="3474725" y="4234244"/>
            <a:ext cx="1055382" cy="205723"/>
          </a:xfrm>
          <a:prstGeom prst="rect">
            <a:avLst/>
          </a:prstGeom>
          <a:noFill/>
        </p:spPr>
        <p:txBody>
          <a:bodyPr wrap="none" rtlCol="1">
            <a:noAutofit/>
          </a:bodyPr>
          <a:lstStyle/>
          <a:p>
            <a:pPr algn="r" rtl="1"/>
            <a:r>
              <a:rPr lang="ar-SA" sz="1200" spc="0" baseline="0" dirty="0">
                <a:solidFill>
                  <a:srgbClr val="000000"/>
                </a:solidFill>
                <a:latin typeface="JF Flat" panose="02000500000000000000" pitchFamily="2" charset="-78"/>
                <a:cs typeface="JF Flat" panose="02000500000000000000" pitchFamily="2" charset="-78"/>
                <a:sym typeface="Arial"/>
              </a:rPr>
              <a:t>2009 - 2014</a:t>
            </a:r>
          </a:p>
        </p:txBody>
      </p:sp>
      <p:sp>
        <p:nvSpPr>
          <p:cNvPr id="1150" name="مربع نص 1149">
            <a:extLst>
              <a:ext uri="{FF2B5EF4-FFF2-40B4-BE49-F238E27FC236}">
                <a16:creationId xmlns:a16="http://schemas.microsoft.com/office/drawing/2014/main" id="{F507A07E-7CBC-4EA8-A3CD-B9C5F9ABB6A2}"/>
              </a:ext>
            </a:extLst>
          </p:cNvPr>
          <p:cNvSpPr txBox="1"/>
          <p:nvPr/>
        </p:nvSpPr>
        <p:spPr>
          <a:xfrm flipH="1">
            <a:off x="3204397" y="4663438"/>
            <a:ext cx="1325710" cy="205723"/>
          </a:xfrm>
          <a:prstGeom prst="rect">
            <a:avLst/>
          </a:prstGeom>
          <a:noFill/>
        </p:spPr>
        <p:txBody>
          <a:bodyPr wrap="none" rtlCol="1">
            <a:noAutofit/>
          </a:bodyPr>
          <a:lstStyle/>
          <a:p>
            <a:pPr algn="r" rtl="1"/>
            <a:r>
              <a:rPr lang="ar-SA" sz="1200" dirty="0">
                <a:solidFill>
                  <a:srgbClr val="000000"/>
                </a:solidFill>
                <a:latin typeface="JF Flat" panose="02000500000000000000" pitchFamily="2" charset="-78"/>
                <a:cs typeface="JF Flat" panose="02000500000000000000" pitchFamily="2" charset="-78"/>
                <a:sym typeface="Arial"/>
              </a:rPr>
              <a:t>اسم الجامعــة هنــا</a:t>
            </a:r>
          </a:p>
        </p:txBody>
      </p:sp>
      <p:sp>
        <p:nvSpPr>
          <p:cNvPr id="1151" name="مربع نص 1150">
            <a:extLst>
              <a:ext uri="{FF2B5EF4-FFF2-40B4-BE49-F238E27FC236}">
                <a16:creationId xmlns:a16="http://schemas.microsoft.com/office/drawing/2014/main" id="{5EEAC198-1591-46DA-ADD5-F7ED8D6AD017}"/>
              </a:ext>
            </a:extLst>
          </p:cNvPr>
          <p:cNvSpPr txBox="1"/>
          <p:nvPr/>
        </p:nvSpPr>
        <p:spPr>
          <a:xfrm flipH="1">
            <a:off x="3204397" y="4857721"/>
            <a:ext cx="1325710" cy="205723"/>
          </a:xfrm>
          <a:prstGeom prst="rect">
            <a:avLst/>
          </a:prstGeom>
          <a:noFill/>
        </p:spPr>
        <p:txBody>
          <a:bodyPr wrap="none" rtlCol="1">
            <a:noAutofit/>
          </a:bodyPr>
          <a:lstStyle/>
          <a:p>
            <a:pPr algn="r" rtl="1"/>
            <a:r>
              <a:rPr lang="ar-SA" sz="1200" dirty="0">
                <a:solidFill>
                  <a:srgbClr val="000000"/>
                </a:solidFill>
                <a:latin typeface="JF Flat" panose="02000500000000000000" pitchFamily="2" charset="-78"/>
                <a:cs typeface="JF Flat" panose="02000500000000000000" pitchFamily="2" charset="-78"/>
                <a:sym typeface="Arial"/>
              </a:rPr>
              <a:t>2014 - 2019</a:t>
            </a:r>
          </a:p>
        </p:txBody>
      </p:sp>
      <p:sp>
        <p:nvSpPr>
          <p:cNvPr id="1187" name="مربع نص 1186">
            <a:extLst>
              <a:ext uri="{FF2B5EF4-FFF2-40B4-BE49-F238E27FC236}">
                <a16:creationId xmlns:a16="http://schemas.microsoft.com/office/drawing/2014/main" id="{8DFE0BFE-90D6-4ED7-A880-0B5F3151AB3A}"/>
              </a:ext>
            </a:extLst>
          </p:cNvPr>
          <p:cNvSpPr txBox="1"/>
          <p:nvPr/>
        </p:nvSpPr>
        <p:spPr>
          <a:xfrm>
            <a:off x="5662178" y="3554029"/>
            <a:ext cx="1528880" cy="408892"/>
          </a:xfrm>
          <a:prstGeom prst="rect">
            <a:avLst/>
          </a:prstGeom>
          <a:noFill/>
        </p:spPr>
        <p:txBody>
          <a:bodyPr wrap="none" rtlCol="1">
            <a:noAutofit/>
          </a:bodyPr>
          <a:lstStyle/>
          <a:p>
            <a:pPr algn="r" rtl="1"/>
            <a:r>
              <a:rPr lang="ar-SA" sz="2200" dirty="0">
                <a:solidFill>
                  <a:srgbClr val="000000"/>
                </a:solidFill>
                <a:latin typeface="JF Flat" panose="02000500000000000000" pitchFamily="2" charset="-78"/>
                <a:cs typeface="JF Flat" panose="02000500000000000000" pitchFamily="2" charset="-78"/>
                <a:sym typeface="Arial"/>
              </a:rPr>
              <a:t>لمحة عني</a:t>
            </a:r>
            <a:endParaRPr lang="ar-SA" sz="2200" baseline="0" dirty="0">
              <a:solidFill>
                <a:srgbClr val="000000"/>
              </a:solidFill>
              <a:latin typeface="JF Flat" panose="02000500000000000000" pitchFamily="2" charset="-78"/>
              <a:cs typeface="JF Flat" panose="02000500000000000000" pitchFamily="2" charset="-78"/>
              <a:sym typeface="Arial"/>
            </a:endParaRPr>
          </a:p>
        </p:txBody>
      </p:sp>
      <p:sp>
        <p:nvSpPr>
          <p:cNvPr id="2129" name="شكل حر: شكل 2128">
            <a:extLst>
              <a:ext uri="{FF2B5EF4-FFF2-40B4-BE49-F238E27FC236}">
                <a16:creationId xmlns:a16="http://schemas.microsoft.com/office/drawing/2014/main" id="{CB5E47D2-9AD2-43BD-BA8C-973A71F8F35F}"/>
              </a:ext>
            </a:extLst>
          </p:cNvPr>
          <p:cNvSpPr/>
          <p:nvPr/>
        </p:nvSpPr>
        <p:spPr>
          <a:xfrm flipH="1">
            <a:off x="3284254" y="2746918"/>
            <a:ext cx="190471" cy="188884"/>
          </a:xfrm>
          <a:custGeom>
            <a:avLst/>
            <a:gdLst>
              <a:gd name="connsiteX0" fmla="*/ 184123 w 190471"/>
              <a:gd name="connsiteY0" fmla="*/ 63173 h 188884"/>
              <a:gd name="connsiteX1" fmla="*/ 184123 w 190471"/>
              <a:gd name="connsiteY1" fmla="*/ 63173 h 188884"/>
              <a:gd name="connsiteX2" fmla="*/ 184123 w 190471"/>
              <a:gd name="connsiteY2" fmla="*/ 63173 h 188884"/>
              <a:gd name="connsiteX3" fmla="*/ 184123 w 190471"/>
              <a:gd name="connsiteY3" fmla="*/ 61903 h 188884"/>
              <a:gd name="connsiteX4" fmla="*/ 184123 w 190471"/>
              <a:gd name="connsiteY4" fmla="*/ 61903 h 188884"/>
              <a:gd name="connsiteX5" fmla="*/ 184123 w 190471"/>
              <a:gd name="connsiteY5" fmla="*/ 61903 h 188884"/>
              <a:gd name="connsiteX6" fmla="*/ 184123 w 190471"/>
              <a:gd name="connsiteY6" fmla="*/ 61903 h 188884"/>
              <a:gd name="connsiteX7" fmla="*/ 184123 w 190471"/>
              <a:gd name="connsiteY7" fmla="*/ 61903 h 188884"/>
              <a:gd name="connsiteX8" fmla="*/ 184123 w 190471"/>
              <a:gd name="connsiteY8" fmla="*/ 61903 h 188884"/>
              <a:gd name="connsiteX9" fmla="*/ 184123 w 190471"/>
              <a:gd name="connsiteY9" fmla="*/ 61903 h 188884"/>
              <a:gd name="connsiteX10" fmla="*/ 93966 w 190471"/>
              <a:gd name="connsiteY10" fmla="*/ 952 h 188884"/>
              <a:gd name="connsiteX11" fmla="*/ 88887 w 190471"/>
              <a:gd name="connsiteY11" fmla="*/ 952 h 188884"/>
              <a:gd name="connsiteX12" fmla="*/ 0 w 190471"/>
              <a:gd name="connsiteY12" fmla="*/ 61903 h 188884"/>
              <a:gd name="connsiteX13" fmla="*/ 0 w 190471"/>
              <a:gd name="connsiteY13" fmla="*/ 61903 h 188884"/>
              <a:gd name="connsiteX14" fmla="*/ 0 w 190471"/>
              <a:gd name="connsiteY14" fmla="*/ 61903 h 188884"/>
              <a:gd name="connsiteX15" fmla="*/ 0 w 190471"/>
              <a:gd name="connsiteY15" fmla="*/ 61903 h 188884"/>
              <a:gd name="connsiteX16" fmla="*/ 0 w 190471"/>
              <a:gd name="connsiteY16" fmla="*/ 61903 h 188884"/>
              <a:gd name="connsiteX17" fmla="*/ 0 w 190471"/>
              <a:gd name="connsiteY17" fmla="*/ 61903 h 188884"/>
              <a:gd name="connsiteX18" fmla="*/ 0 w 190471"/>
              <a:gd name="connsiteY18" fmla="*/ 61903 h 188884"/>
              <a:gd name="connsiteX19" fmla="*/ 0 w 190471"/>
              <a:gd name="connsiteY19" fmla="*/ 61903 h 188884"/>
              <a:gd name="connsiteX20" fmla="*/ 0 w 190471"/>
              <a:gd name="connsiteY20" fmla="*/ 63173 h 188884"/>
              <a:gd name="connsiteX21" fmla="*/ 0 w 190471"/>
              <a:gd name="connsiteY21" fmla="*/ 63173 h 188884"/>
              <a:gd name="connsiteX22" fmla="*/ 0 w 190471"/>
              <a:gd name="connsiteY22" fmla="*/ 63173 h 188884"/>
              <a:gd name="connsiteX23" fmla="*/ 0 w 190471"/>
              <a:gd name="connsiteY23" fmla="*/ 63173 h 188884"/>
              <a:gd name="connsiteX24" fmla="*/ 0 w 190471"/>
              <a:gd name="connsiteY24" fmla="*/ 183805 h 188884"/>
              <a:gd name="connsiteX25" fmla="*/ 5079 w 190471"/>
              <a:gd name="connsiteY25" fmla="*/ 188884 h 188884"/>
              <a:gd name="connsiteX26" fmla="*/ 105394 w 190471"/>
              <a:gd name="connsiteY26" fmla="*/ 188884 h 188884"/>
              <a:gd name="connsiteX27" fmla="*/ 185393 w 190471"/>
              <a:gd name="connsiteY27" fmla="*/ 188884 h 188884"/>
              <a:gd name="connsiteX28" fmla="*/ 190472 w 190471"/>
              <a:gd name="connsiteY28" fmla="*/ 183805 h 188884"/>
              <a:gd name="connsiteX29" fmla="*/ 184123 w 190471"/>
              <a:gd name="connsiteY29" fmla="*/ 63173 h 188884"/>
              <a:gd name="connsiteX30" fmla="*/ 184123 w 190471"/>
              <a:gd name="connsiteY30" fmla="*/ 63173 h 188884"/>
              <a:gd name="connsiteX31" fmla="*/ 175234 w 190471"/>
              <a:gd name="connsiteY31" fmla="*/ 178726 h 188884"/>
              <a:gd name="connsiteX32" fmla="*/ 99045 w 190471"/>
              <a:gd name="connsiteY32" fmla="*/ 178726 h 188884"/>
              <a:gd name="connsiteX33" fmla="*/ 3809 w 190471"/>
              <a:gd name="connsiteY33" fmla="*/ 178726 h 188884"/>
              <a:gd name="connsiteX34" fmla="*/ 3809 w 190471"/>
              <a:gd name="connsiteY34" fmla="*/ 72062 h 188884"/>
              <a:gd name="connsiteX35" fmla="*/ 87617 w 190471"/>
              <a:gd name="connsiteY35" fmla="*/ 129203 h 188884"/>
              <a:gd name="connsiteX36" fmla="*/ 90157 w 190471"/>
              <a:gd name="connsiteY36" fmla="*/ 130473 h 188884"/>
              <a:gd name="connsiteX37" fmla="*/ 92696 w 190471"/>
              <a:gd name="connsiteY37" fmla="*/ 129203 h 188884"/>
              <a:gd name="connsiteX38" fmla="*/ 175234 w 190471"/>
              <a:gd name="connsiteY38" fmla="*/ 73332 h 188884"/>
              <a:gd name="connsiteX39" fmla="*/ 175234 w 190471"/>
              <a:gd name="connsiteY39" fmla="*/ 178726 h 188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90471" h="188884">
                <a:moveTo>
                  <a:pt x="184123" y="63173"/>
                </a:moveTo>
                <a:cubicBezTo>
                  <a:pt x="184123" y="63173"/>
                  <a:pt x="184123" y="63173"/>
                  <a:pt x="184123" y="63173"/>
                </a:cubicBezTo>
                <a:cubicBezTo>
                  <a:pt x="184123" y="61903"/>
                  <a:pt x="184123" y="61903"/>
                  <a:pt x="184123" y="63173"/>
                </a:cubicBezTo>
                <a:cubicBezTo>
                  <a:pt x="184123" y="61903"/>
                  <a:pt x="184123" y="61903"/>
                  <a:pt x="184123" y="61903"/>
                </a:cubicBezTo>
                <a:cubicBezTo>
                  <a:pt x="184123" y="61903"/>
                  <a:pt x="184123" y="61903"/>
                  <a:pt x="184123" y="61903"/>
                </a:cubicBezTo>
                <a:cubicBezTo>
                  <a:pt x="184123" y="61903"/>
                  <a:pt x="184123" y="61903"/>
                  <a:pt x="184123" y="61903"/>
                </a:cubicBezTo>
                <a:cubicBezTo>
                  <a:pt x="184123" y="61903"/>
                  <a:pt x="184123" y="61903"/>
                  <a:pt x="184123" y="61903"/>
                </a:cubicBezTo>
                <a:cubicBezTo>
                  <a:pt x="184123" y="61903"/>
                  <a:pt x="184123" y="61903"/>
                  <a:pt x="184123" y="61903"/>
                </a:cubicBezTo>
                <a:cubicBezTo>
                  <a:pt x="184123" y="61903"/>
                  <a:pt x="184123" y="61903"/>
                  <a:pt x="184123" y="61903"/>
                </a:cubicBezTo>
                <a:lnTo>
                  <a:pt x="184123" y="61903"/>
                </a:lnTo>
                <a:lnTo>
                  <a:pt x="93966" y="952"/>
                </a:lnTo>
                <a:cubicBezTo>
                  <a:pt x="92696" y="-317"/>
                  <a:pt x="90157" y="-317"/>
                  <a:pt x="88887" y="952"/>
                </a:cubicBezTo>
                <a:lnTo>
                  <a:pt x="0" y="61903"/>
                </a:lnTo>
                <a:lnTo>
                  <a:pt x="0" y="61903"/>
                </a:lnTo>
                <a:lnTo>
                  <a:pt x="0" y="61903"/>
                </a:lnTo>
                <a:cubicBezTo>
                  <a:pt x="0" y="61903"/>
                  <a:pt x="0" y="61903"/>
                  <a:pt x="0" y="61903"/>
                </a:cubicBezTo>
                <a:cubicBezTo>
                  <a:pt x="0" y="61903"/>
                  <a:pt x="0" y="61903"/>
                  <a:pt x="0" y="61903"/>
                </a:cubicBezTo>
                <a:cubicBezTo>
                  <a:pt x="0" y="61903"/>
                  <a:pt x="0" y="61903"/>
                  <a:pt x="0" y="61903"/>
                </a:cubicBezTo>
                <a:cubicBezTo>
                  <a:pt x="0" y="61903"/>
                  <a:pt x="0" y="61903"/>
                  <a:pt x="0" y="61903"/>
                </a:cubicBezTo>
                <a:cubicBezTo>
                  <a:pt x="0" y="61903"/>
                  <a:pt x="0" y="61903"/>
                  <a:pt x="0" y="61903"/>
                </a:cubicBezTo>
                <a:cubicBezTo>
                  <a:pt x="0" y="61903"/>
                  <a:pt x="0" y="61903"/>
                  <a:pt x="0" y="63173"/>
                </a:cubicBezTo>
                <a:cubicBezTo>
                  <a:pt x="0" y="63173"/>
                  <a:pt x="0" y="63173"/>
                  <a:pt x="0" y="63173"/>
                </a:cubicBezTo>
                <a:cubicBezTo>
                  <a:pt x="0" y="63173"/>
                  <a:pt x="0" y="63173"/>
                  <a:pt x="0" y="63173"/>
                </a:cubicBezTo>
                <a:cubicBezTo>
                  <a:pt x="0" y="63173"/>
                  <a:pt x="0" y="63173"/>
                  <a:pt x="0" y="63173"/>
                </a:cubicBezTo>
                <a:lnTo>
                  <a:pt x="0" y="183805"/>
                </a:lnTo>
                <a:cubicBezTo>
                  <a:pt x="0" y="186345"/>
                  <a:pt x="2540" y="188884"/>
                  <a:pt x="5079" y="188884"/>
                </a:cubicBezTo>
                <a:lnTo>
                  <a:pt x="105394" y="188884"/>
                </a:lnTo>
                <a:lnTo>
                  <a:pt x="185393" y="188884"/>
                </a:lnTo>
                <a:cubicBezTo>
                  <a:pt x="187932" y="188884"/>
                  <a:pt x="190472" y="186345"/>
                  <a:pt x="190472" y="183805"/>
                </a:cubicBezTo>
                <a:lnTo>
                  <a:pt x="184123" y="63173"/>
                </a:lnTo>
                <a:cubicBezTo>
                  <a:pt x="184123" y="63173"/>
                  <a:pt x="184123" y="63173"/>
                  <a:pt x="184123" y="63173"/>
                </a:cubicBezTo>
                <a:close/>
                <a:moveTo>
                  <a:pt x="175234" y="178726"/>
                </a:moveTo>
                <a:lnTo>
                  <a:pt x="99045" y="178726"/>
                </a:lnTo>
                <a:lnTo>
                  <a:pt x="3809" y="178726"/>
                </a:lnTo>
                <a:lnTo>
                  <a:pt x="3809" y="72062"/>
                </a:lnTo>
                <a:lnTo>
                  <a:pt x="87617" y="129203"/>
                </a:lnTo>
                <a:cubicBezTo>
                  <a:pt x="88887" y="129203"/>
                  <a:pt x="88887" y="130473"/>
                  <a:pt x="90157" y="130473"/>
                </a:cubicBezTo>
                <a:cubicBezTo>
                  <a:pt x="91427" y="130473"/>
                  <a:pt x="91427" y="130473"/>
                  <a:pt x="92696" y="129203"/>
                </a:cubicBezTo>
                <a:lnTo>
                  <a:pt x="175234" y="73332"/>
                </a:lnTo>
                <a:lnTo>
                  <a:pt x="175234" y="178726"/>
                </a:ln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30" name="مربع نص 2129">
            <a:extLst>
              <a:ext uri="{FF2B5EF4-FFF2-40B4-BE49-F238E27FC236}">
                <a16:creationId xmlns:a16="http://schemas.microsoft.com/office/drawing/2014/main" id="{DF250C6F-3A44-4B7F-AEDB-FFB6DC18FEE9}"/>
              </a:ext>
            </a:extLst>
          </p:cNvPr>
          <p:cNvSpPr txBox="1"/>
          <p:nvPr/>
        </p:nvSpPr>
        <p:spPr>
          <a:xfrm flipH="1">
            <a:off x="1991977" y="2737820"/>
            <a:ext cx="1259551" cy="205723"/>
          </a:xfrm>
          <a:prstGeom prst="rect">
            <a:avLst/>
          </a:prstGeom>
          <a:noFill/>
        </p:spPr>
        <p:txBody>
          <a:bodyPr wrap="none" rtlCol="1">
            <a:noAutofit/>
          </a:bodyPr>
          <a:lstStyle/>
          <a:p>
            <a:pPr algn="l"/>
            <a:r>
              <a:rPr lang="ar-SA" sz="1100" spc="0" baseline="0" dirty="0">
                <a:solidFill>
                  <a:srgbClr val="FFFFFF"/>
                </a:solidFill>
                <a:latin typeface="JF Flat" panose="02000500000000000000" pitchFamily="2" charset="-78"/>
                <a:cs typeface="JF Flat" panose="02000500000000000000" pitchFamily="2" charset="-78"/>
                <a:sym typeface="Arial"/>
              </a:rPr>
              <a:t>your@email.com</a:t>
            </a:r>
          </a:p>
        </p:txBody>
      </p:sp>
      <p:grpSp>
        <p:nvGrpSpPr>
          <p:cNvPr id="2132" name="رسم 5">
            <a:extLst>
              <a:ext uri="{FF2B5EF4-FFF2-40B4-BE49-F238E27FC236}">
                <a16:creationId xmlns:a16="http://schemas.microsoft.com/office/drawing/2014/main" id="{4A5892FA-6EDC-4719-8A2F-86ABF9A34314}"/>
              </a:ext>
            </a:extLst>
          </p:cNvPr>
          <p:cNvGrpSpPr/>
          <p:nvPr/>
        </p:nvGrpSpPr>
        <p:grpSpPr>
          <a:xfrm flipH="1">
            <a:off x="1619531" y="2742791"/>
            <a:ext cx="210788" cy="194281"/>
            <a:chOff x="5631614" y="2742791"/>
            <a:chExt cx="210788" cy="194281"/>
          </a:xfrm>
          <a:solidFill>
            <a:srgbClr val="FFFFFF"/>
          </a:solidFill>
        </p:grpSpPr>
        <p:sp>
          <p:nvSpPr>
            <p:cNvPr id="2133" name="شكل حر: شكل 2132">
              <a:extLst>
                <a:ext uri="{FF2B5EF4-FFF2-40B4-BE49-F238E27FC236}">
                  <a16:creationId xmlns:a16="http://schemas.microsoft.com/office/drawing/2014/main" id="{400F1616-4A1A-4C33-87B7-05B231650D44}"/>
                </a:ext>
              </a:extLst>
            </p:cNvPr>
            <p:cNvSpPr/>
            <p:nvPr/>
          </p:nvSpPr>
          <p:spPr>
            <a:xfrm>
              <a:off x="5693835" y="2844376"/>
              <a:ext cx="39364" cy="36824"/>
            </a:xfrm>
            <a:custGeom>
              <a:avLst/>
              <a:gdLst>
                <a:gd name="connsiteX0" fmla="*/ 39364 w 39364"/>
                <a:gd name="connsiteY0" fmla="*/ 0 h 36824"/>
                <a:gd name="connsiteX1" fmla="*/ 0 w 39364"/>
                <a:gd name="connsiteY1" fmla="*/ 0 h 36824"/>
                <a:gd name="connsiteX2" fmla="*/ 3810 w 39364"/>
                <a:gd name="connsiteY2" fmla="*/ 36824 h 36824"/>
                <a:gd name="connsiteX3" fmla="*/ 39364 w 39364"/>
                <a:gd name="connsiteY3" fmla="*/ 31745 h 36824"/>
                <a:gd name="connsiteX4" fmla="*/ 39364 w 39364"/>
                <a:gd name="connsiteY4" fmla="*/ 0 h 3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364" h="36824">
                  <a:moveTo>
                    <a:pt x="39364" y="0"/>
                  </a:moveTo>
                  <a:lnTo>
                    <a:pt x="0" y="0"/>
                  </a:lnTo>
                  <a:cubicBezTo>
                    <a:pt x="0" y="12698"/>
                    <a:pt x="1270" y="25396"/>
                    <a:pt x="3810" y="36824"/>
                  </a:cubicBezTo>
                  <a:cubicBezTo>
                    <a:pt x="13968" y="34285"/>
                    <a:pt x="26666" y="31745"/>
                    <a:pt x="39364" y="31745"/>
                  </a:cubicBezTo>
                  <a:lnTo>
                    <a:pt x="39364" y="0"/>
                  </a:ln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34" name="شكل حر: شكل 2133">
              <a:extLst>
                <a:ext uri="{FF2B5EF4-FFF2-40B4-BE49-F238E27FC236}">
                  <a16:creationId xmlns:a16="http://schemas.microsoft.com/office/drawing/2014/main" id="{69C3DC0C-3C7C-4365-B147-7113697FF6A1}"/>
                </a:ext>
              </a:extLst>
            </p:cNvPr>
            <p:cNvSpPr/>
            <p:nvPr/>
          </p:nvSpPr>
          <p:spPr>
            <a:xfrm>
              <a:off x="5693835" y="2797393"/>
              <a:ext cx="39364" cy="36824"/>
            </a:xfrm>
            <a:custGeom>
              <a:avLst/>
              <a:gdLst>
                <a:gd name="connsiteX0" fmla="*/ 39364 w 39364"/>
                <a:gd name="connsiteY0" fmla="*/ 5079 h 36824"/>
                <a:gd name="connsiteX1" fmla="*/ 3810 w 39364"/>
                <a:gd name="connsiteY1" fmla="*/ 0 h 36824"/>
                <a:gd name="connsiteX2" fmla="*/ 0 w 39364"/>
                <a:gd name="connsiteY2" fmla="*/ 36824 h 36824"/>
                <a:gd name="connsiteX3" fmla="*/ 39364 w 39364"/>
                <a:gd name="connsiteY3" fmla="*/ 36824 h 36824"/>
                <a:gd name="connsiteX4" fmla="*/ 39364 w 39364"/>
                <a:gd name="connsiteY4" fmla="*/ 5079 h 3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364" h="36824">
                  <a:moveTo>
                    <a:pt x="39364" y="5079"/>
                  </a:moveTo>
                  <a:cubicBezTo>
                    <a:pt x="26666" y="5079"/>
                    <a:pt x="15238" y="2540"/>
                    <a:pt x="3810" y="0"/>
                  </a:cubicBezTo>
                  <a:cubicBezTo>
                    <a:pt x="1270" y="11428"/>
                    <a:pt x="0" y="24126"/>
                    <a:pt x="0" y="36824"/>
                  </a:cubicBezTo>
                  <a:lnTo>
                    <a:pt x="39364" y="36824"/>
                  </a:lnTo>
                  <a:lnTo>
                    <a:pt x="39364" y="5079"/>
                  </a:ln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35" name="شكل حر: شكل 2134">
              <a:extLst>
                <a:ext uri="{FF2B5EF4-FFF2-40B4-BE49-F238E27FC236}">
                  <a16:creationId xmlns:a16="http://schemas.microsoft.com/office/drawing/2014/main" id="{F03E33C3-2849-4471-AE53-C01C1B79D048}"/>
                </a:ext>
              </a:extLst>
            </p:cNvPr>
            <p:cNvSpPr/>
            <p:nvPr/>
          </p:nvSpPr>
          <p:spPr>
            <a:xfrm>
              <a:off x="5700184" y="2742791"/>
              <a:ext cx="33015" cy="50792"/>
            </a:xfrm>
            <a:custGeom>
              <a:avLst/>
              <a:gdLst>
                <a:gd name="connsiteX0" fmla="*/ 33015 w 33015"/>
                <a:gd name="connsiteY0" fmla="*/ 0 h 50792"/>
                <a:gd name="connsiteX1" fmla="*/ 7619 w 33015"/>
                <a:gd name="connsiteY1" fmla="*/ 26666 h 50792"/>
                <a:gd name="connsiteX2" fmla="*/ 0 w 33015"/>
                <a:gd name="connsiteY2" fmla="*/ 45713 h 50792"/>
                <a:gd name="connsiteX3" fmla="*/ 33015 w 33015"/>
                <a:gd name="connsiteY3" fmla="*/ 50792 h 50792"/>
                <a:gd name="connsiteX4" fmla="*/ 33015 w 33015"/>
                <a:gd name="connsiteY4" fmla="*/ 0 h 507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15" h="50792">
                  <a:moveTo>
                    <a:pt x="33015" y="0"/>
                  </a:moveTo>
                  <a:cubicBezTo>
                    <a:pt x="24126" y="2540"/>
                    <a:pt x="13968" y="11428"/>
                    <a:pt x="7619" y="26666"/>
                  </a:cubicBezTo>
                  <a:cubicBezTo>
                    <a:pt x="5079" y="31745"/>
                    <a:pt x="2540" y="39364"/>
                    <a:pt x="0" y="45713"/>
                  </a:cubicBezTo>
                  <a:cubicBezTo>
                    <a:pt x="10159" y="48253"/>
                    <a:pt x="20317" y="50792"/>
                    <a:pt x="33015" y="50792"/>
                  </a:cubicBezTo>
                  <a:lnTo>
                    <a:pt x="33015" y="0"/>
                  </a:ln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36" name="شكل حر: شكل 2135">
              <a:extLst>
                <a:ext uri="{FF2B5EF4-FFF2-40B4-BE49-F238E27FC236}">
                  <a16:creationId xmlns:a16="http://schemas.microsoft.com/office/drawing/2014/main" id="{975629EC-3F6B-4020-B91E-061BD2140D0A}"/>
                </a:ext>
              </a:extLst>
            </p:cNvPr>
            <p:cNvSpPr/>
            <p:nvPr/>
          </p:nvSpPr>
          <p:spPr>
            <a:xfrm>
              <a:off x="5789070" y="2773267"/>
              <a:ext cx="53332" cy="60950"/>
            </a:xfrm>
            <a:custGeom>
              <a:avLst/>
              <a:gdLst>
                <a:gd name="connsiteX0" fmla="*/ 53332 w 53332"/>
                <a:gd name="connsiteY0" fmla="*/ 60951 h 60950"/>
                <a:gd name="connsiteX1" fmla="*/ 26666 w 53332"/>
                <a:gd name="connsiteY1" fmla="*/ 0 h 60950"/>
                <a:gd name="connsiteX2" fmla="*/ 0 w 53332"/>
                <a:gd name="connsiteY2" fmla="*/ 19047 h 60950"/>
                <a:gd name="connsiteX3" fmla="*/ 5079 w 53332"/>
                <a:gd name="connsiteY3" fmla="*/ 60951 h 60950"/>
                <a:gd name="connsiteX4" fmla="*/ 53332 w 53332"/>
                <a:gd name="connsiteY4" fmla="*/ 60951 h 60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32" h="60950">
                  <a:moveTo>
                    <a:pt x="53332" y="60951"/>
                  </a:moveTo>
                  <a:cubicBezTo>
                    <a:pt x="52062" y="38094"/>
                    <a:pt x="41904" y="16508"/>
                    <a:pt x="26666" y="0"/>
                  </a:cubicBezTo>
                  <a:cubicBezTo>
                    <a:pt x="20317" y="7619"/>
                    <a:pt x="10159" y="13968"/>
                    <a:pt x="0" y="19047"/>
                  </a:cubicBezTo>
                  <a:cubicBezTo>
                    <a:pt x="2540" y="31745"/>
                    <a:pt x="5079" y="45713"/>
                    <a:pt x="5079" y="60951"/>
                  </a:cubicBezTo>
                  <a:lnTo>
                    <a:pt x="53332" y="60951"/>
                  </a:ln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37" name="شكل حر: شكل 2136">
              <a:extLst>
                <a:ext uri="{FF2B5EF4-FFF2-40B4-BE49-F238E27FC236}">
                  <a16:creationId xmlns:a16="http://schemas.microsoft.com/office/drawing/2014/main" id="{CB36637E-AF80-4F86-BE72-9CEA876AA693}"/>
                </a:ext>
              </a:extLst>
            </p:cNvPr>
            <p:cNvSpPr/>
            <p:nvPr/>
          </p:nvSpPr>
          <p:spPr>
            <a:xfrm>
              <a:off x="5667169" y="2895169"/>
              <a:ext cx="44443" cy="40633"/>
            </a:xfrm>
            <a:custGeom>
              <a:avLst/>
              <a:gdLst>
                <a:gd name="connsiteX0" fmla="*/ 22857 w 44443"/>
                <a:gd name="connsiteY0" fmla="*/ 0 h 40633"/>
                <a:gd name="connsiteX1" fmla="*/ 0 w 44443"/>
                <a:gd name="connsiteY1" fmla="*/ 16508 h 40633"/>
                <a:gd name="connsiteX2" fmla="*/ 44443 w 44443"/>
                <a:gd name="connsiteY2" fmla="*/ 40634 h 40633"/>
                <a:gd name="connsiteX3" fmla="*/ 22857 w 44443"/>
                <a:gd name="connsiteY3" fmla="*/ 0 h 40633"/>
              </a:gdLst>
              <a:ahLst/>
              <a:cxnLst>
                <a:cxn ang="0">
                  <a:pos x="connsiteX0" y="connsiteY0"/>
                </a:cxn>
                <a:cxn ang="0">
                  <a:pos x="connsiteX1" y="connsiteY1"/>
                </a:cxn>
                <a:cxn ang="0">
                  <a:pos x="connsiteX2" y="connsiteY2"/>
                </a:cxn>
                <a:cxn ang="0">
                  <a:pos x="connsiteX3" y="connsiteY3"/>
                </a:cxn>
              </a:cxnLst>
              <a:rect l="l" t="t" r="r" b="b"/>
              <a:pathLst>
                <a:path w="44443" h="40633">
                  <a:moveTo>
                    <a:pt x="22857" y="0"/>
                  </a:moveTo>
                  <a:cubicBezTo>
                    <a:pt x="12698" y="3809"/>
                    <a:pt x="5080" y="10159"/>
                    <a:pt x="0" y="16508"/>
                  </a:cubicBezTo>
                  <a:cubicBezTo>
                    <a:pt x="12698" y="27936"/>
                    <a:pt x="27936" y="35555"/>
                    <a:pt x="44443" y="40634"/>
                  </a:cubicBezTo>
                  <a:cubicBezTo>
                    <a:pt x="35555" y="30475"/>
                    <a:pt x="27936" y="16508"/>
                    <a:pt x="22857" y="0"/>
                  </a:cubicBez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38" name="شكل حر: شكل 2137">
              <a:extLst>
                <a:ext uri="{FF2B5EF4-FFF2-40B4-BE49-F238E27FC236}">
                  <a16:creationId xmlns:a16="http://schemas.microsoft.com/office/drawing/2014/main" id="{9BF14FD6-4D09-401E-89E7-81A794668F9E}"/>
                </a:ext>
              </a:extLst>
            </p:cNvPr>
            <p:cNvSpPr/>
            <p:nvPr/>
          </p:nvSpPr>
          <p:spPr>
            <a:xfrm>
              <a:off x="5635423" y="2774537"/>
              <a:ext cx="53332" cy="59681"/>
            </a:xfrm>
            <a:custGeom>
              <a:avLst/>
              <a:gdLst>
                <a:gd name="connsiteX0" fmla="*/ 0 w 53332"/>
                <a:gd name="connsiteY0" fmla="*/ 59681 h 59681"/>
                <a:gd name="connsiteX1" fmla="*/ 48253 w 53332"/>
                <a:gd name="connsiteY1" fmla="*/ 59681 h 59681"/>
                <a:gd name="connsiteX2" fmla="*/ 53332 w 53332"/>
                <a:gd name="connsiteY2" fmla="*/ 19047 h 59681"/>
                <a:gd name="connsiteX3" fmla="*/ 25396 w 53332"/>
                <a:gd name="connsiteY3" fmla="*/ 0 h 59681"/>
                <a:gd name="connsiteX4" fmla="*/ 0 w 53332"/>
                <a:gd name="connsiteY4" fmla="*/ 59681 h 596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32" h="59681">
                  <a:moveTo>
                    <a:pt x="0" y="59681"/>
                  </a:moveTo>
                  <a:lnTo>
                    <a:pt x="48253" y="59681"/>
                  </a:lnTo>
                  <a:cubicBezTo>
                    <a:pt x="48253" y="45713"/>
                    <a:pt x="50792" y="31745"/>
                    <a:pt x="53332" y="19047"/>
                  </a:cubicBezTo>
                  <a:cubicBezTo>
                    <a:pt x="41904" y="13968"/>
                    <a:pt x="31745" y="7619"/>
                    <a:pt x="25396" y="0"/>
                  </a:cubicBezTo>
                  <a:cubicBezTo>
                    <a:pt x="10159" y="16508"/>
                    <a:pt x="1270" y="36824"/>
                    <a:pt x="0" y="59681"/>
                  </a:cubicBez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39" name="شكل حر: شكل 2138">
              <a:extLst>
                <a:ext uri="{FF2B5EF4-FFF2-40B4-BE49-F238E27FC236}">
                  <a16:creationId xmlns:a16="http://schemas.microsoft.com/office/drawing/2014/main" id="{A3CC32F0-9D4A-498D-9F24-8984F3CFC740}"/>
                </a:ext>
              </a:extLst>
            </p:cNvPr>
            <p:cNvSpPr/>
            <p:nvPr/>
          </p:nvSpPr>
          <p:spPr>
            <a:xfrm>
              <a:off x="5634154" y="2844376"/>
              <a:ext cx="52061" cy="59681"/>
            </a:xfrm>
            <a:custGeom>
              <a:avLst/>
              <a:gdLst>
                <a:gd name="connsiteX0" fmla="*/ 48253 w 52061"/>
                <a:gd name="connsiteY0" fmla="*/ 0 h 59681"/>
                <a:gd name="connsiteX1" fmla="*/ 0 w 52061"/>
                <a:gd name="connsiteY1" fmla="*/ 0 h 59681"/>
                <a:gd name="connsiteX2" fmla="*/ 24126 w 52061"/>
                <a:gd name="connsiteY2" fmla="*/ 59681 h 59681"/>
                <a:gd name="connsiteX3" fmla="*/ 52062 w 52061"/>
                <a:gd name="connsiteY3" fmla="*/ 40634 h 59681"/>
                <a:gd name="connsiteX4" fmla="*/ 48253 w 52061"/>
                <a:gd name="connsiteY4" fmla="*/ 0 h 596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061" h="59681">
                  <a:moveTo>
                    <a:pt x="48253" y="0"/>
                  </a:moveTo>
                  <a:lnTo>
                    <a:pt x="0" y="0"/>
                  </a:lnTo>
                  <a:cubicBezTo>
                    <a:pt x="1270" y="22857"/>
                    <a:pt x="10158" y="43174"/>
                    <a:pt x="24126" y="59681"/>
                  </a:cubicBezTo>
                  <a:cubicBezTo>
                    <a:pt x="30475" y="52062"/>
                    <a:pt x="40634" y="45713"/>
                    <a:pt x="52062" y="40634"/>
                  </a:cubicBezTo>
                  <a:cubicBezTo>
                    <a:pt x="50792" y="27936"/>
                    <a:pt x="49523" y="15238"/>
                    <a:pt x="48253" y="0"/>
                  </a:cubicBez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40" name="شكل حر: شكل 2139">
              <a:extLst>
                <a:ext uri="{FF2B5EF4-FFF2-40B4-BE49-F238E27FC236}">
                  <a16:creationId xmlns:a16="http://schemas.microsoft.com/office/drawing/2014/main" id="{E45DFBF2-EA74-47FC-A36B-57757478E963}"/>
                </a:ext>
              </a:extLst>
            </p:cNvPr>
            <p:cNvSpPr/>
            <p:nvPr/>
          </p:nvSpPr>
          <p:spPr>
            <a:xfrm>
              <a:off x="5700184" y="2886280"/>
              <a:ext cx="33015" cy="50792"/>
            </a:xfrm>
            <a:custGeom>
              <a:avLst/>
              <a:gdLst>
                <a:gd name="connsiteX0" fmla="*/ 33015 w 33015"/>
                <a:gd name="connsiteY0" fmla="*/ 0 h 50792"/>
                <a:gd name="connsiteX1" fmla="*/ 0 w 33015"/>
                <a:gd name="connsiteY1" fmla="*/ 5079 h 50792"/>
                <a:gd name="connsiteX2" fmla="*/ 7619 w 33015"/>
                <a:gd name="connsiteY2" fmla="*/ 24126 h 50792"/>
                <a:gd name="connsiteX3" fmla="*/ 33015 w 33015"/>
                <a:gd name="connsiteY3" fmla="*/ 50792 h 50792"/>
                <a:gd name="connsiteX4" fmla="*/ 33015 w 33015"/>
                <a:gd name="connsiteY4" fmla="*/ 0 h 507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15" h="50792">
                  <a:moveTo>
                    <a:pt x="33015" y="0"/>
                  </a:moveTo>
                  <a:cubicBezTo>
                    <a:pt x="21587" y="0"/>
                    <a:pt x="10159" y="2540"/>
                    <a:pt x="0" y="5079"/>
                  </a:cubicBezTo>
                  <a:cubicBezTo>
                    <a:pt x="2540" y="11428"/>
                    <a:pt x="5079" y="19047"/>
                    <a:pt x="7619" y="24126"/>
                  </a:cubicBezTo>
                  <a:cubicBezTo>
                    <a:pt x="15238" y="39364"/>
                    <a:pt x="24126" y="48253"/>
                    <a:pt x="33015" y="50792"/>
                  </a:cubicBezTo>
                  <a:lnTo>
                    <a:pt x="33015" y="0"/>
                  </a:ln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41" name="شكل حر: شكل 2140">
              <a:extLst>
                <a:ext uri="{FF2B5EF4-FFF2-40B4-BE49-F238E27FC236}">
                  <a16:creationId xmlns:a16="http://schemas.microsoft.com/office/drawing/2014/main" id="{F0EC9198-CCFD-4B71-BB05-915B089CBD8E}"/>
                </a:ext>
              </a:extLst>
            </p:cNvPr>
            <p:cNvSpPr/>
            <p:nvPr/>
          </p:nvSpPr>
          <p:spPr>
            <a:xfrm>
              <a:off x="5742088" y="2796123"/>
              <a:ext cx="40633" cy="38094"/>
            </a:xfrm>
            <a:custGeom>
              <a:avLst/>
              <a:gdLst>
                <a:gd name="connsiteX0" fmla="*/ 1270 w 40633"/>
                <a:gd name="connsiteY0" fmla="*/ 38094 h 38094"/>
                <a:gd name="connsiteX1" fmla="*/ 40634 w 40633"/>
                <a:gd name="connsiteY1" fmla="*/ 38094 h 38094"/>
                <a:gd name="connsiteX2" fmla="*/ 35555 w 40633"/>
                <a:gd name="connsiteY2" fmla="*/ 0 h 38094"/>
                <a:gd name="connsiteX3" fmla="*/ 0 w 40633"/>
                <a:gd name="connsiteY3" fmla="*/ 6349 h 38094"/>
                <a:gd name="connsiteX4" fmla="*/ 0 w 40633"/>
                <a:gd name="connsiteY4" fmla="*/ 38094 h 380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33" h="38094">
                  <a:moveTo>
                    <a:pt x="1270" y="38094"/>
                  </a:moveTo>
                  <a:lnTo>
                    <a:pt x="40634" y="38094"/>
                  </a:lnTo>
                  <a:cubicBezTo>
                    <a:pt x="40634" y="24127"/>
                    <a:pt x="38094" y="11428"/>
                    <a:pt x="35555" y="0"/>
                  </a:cubicBezTo>
                  <a:cubicBezTo>
                    <a:pt x="25396" y="3809"/>
                    <a:pt x="12698" y="6349"/>
                    <a:pt x="0" y="6349"/>
                  </a:cubicBezTo>
                  <a:lnTo>
                    <a:pt x="0" y="38094"/>
                  </a:ln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42" name="شكل حر: شكل 2141">
              <a:extLst>
                <a:ext uri="{FF2B5EF4-FFF2-40B4-BE49-F238E27FC236}">
                  <a16:creationId xmlns:a16="http://schemas.microsoft.com/office/drawing/2014/main" id="{D46D573E-A8D5-4C3D-98C9-E976B654281A}"/>
                </a:ext>
              </a:extLst>
            </p:cNvPr>
            <p:cNvSpPr/>
            <p:nvPr/>
          </p:nvSpPr>
          <p:spPr>
            <a:xfrm>
              <a:off x="5668438" y="2744061"/>
              <a:ext cx="44443" cy="40633"/>
            </a:xfrm>
            <a:custGeom>
              <a:avLst/>
              <a:gdLst>
                <a:gd name="connsiteX0" fmla="*/ 44443 w 44443"/>
                <a:gd name="connsiteY0" fmla="*/ 0 h 40633"/>
                <a:gd name="connsiteX1" fmla="*/ 0 w 44443"/>
                <a:gd name="connsiteY1" fmla="*/ 24126 h 40633"/>
                <a:gd name="connsiteX2" fmla="*/ 22857 w 44443"/>
                <a:gd name="connsiteY2" fmla="*/ 40634 h 40633"/>
                <a:gd name="connsiteX3" fmla="*/ 44443 w 44443"/>
                <a:gd name="connsiteY3" fmla="*/ 0 h 40633"/>
              </a:gdLst>
              <a:ahLst/>
              <a:cxnLst>
                <a:cxn ang="0">
                  <a:pos x="connsiteX0" y="connsiteY0"/>
                </a:cxn>
                <a:cxn ang="0">
                  <a:pos x="connsiteX1" y="connsiteY1"/>
                </a:cxn>
                <a:cxn ang="0">
                  <a:pos x="connsiteX2" y="connsiteY2"/>
                </a:cxn>
                <a:cxn ang="0">
                  <a:pos x="connsiteX3" y="connsiteY3"/>
                </a:cxn>
              </a:cxnLst>
              <a:rect l="l" t="t" r="r" b="b"/>
              <a:pathLst>
                <a:path w="44443" h="40633">
                  <a:moveTo>
                    <a:pt x="44443" y="0"/>
                  </a:moveTo>
                  <a:cubicBezTo>
                    <a:pt x="26666" y="3809"/>
                    <a:pt x="11428" y="12698"/>
                    <a:pt x="0" y="24126"/>
                  </a:cubicBezTo>
                  <a:cubicBezTo>
                    <a:pt x="5079" y="30475"/>
                    <a:pt x="13968" y="36824"/>
                    <a:pt x="22857" y="40634"/>
                  </a:cubicBezTo>
                  <a:cubicBezTo>
                    <a:pt x="26666" y="22856"/>
                    <a:pt x="34285" y="8889"/>
                    <a:pt x="44443" y="0"/>
                  </a:cubicBez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43" name="شكل حر: شكل 2142">
              <a:extLst>
                <a:ext uri="{FF2B5EF4-FFF2-40B4-BE49-F238E27FC236}">
                  <a16:creationId xmlns:a16="http://schemas.microsoft.com/office/drawing/2014/main" id="{4EE4782F-0C22-42B2-A675-F49367BAFC59}"/>
                </a:ext>
              </a:extLst>
            </p:cNvPr>
            <p:cNvSpPr/>
            <p:nvPr/>
          </p:nvSpPr>
          <p:spPr>
            <a:xfrm>
              <a:off x="5766214" y="2744061"/>
              <a:ext cx="44443" cy="40633"/>
            </a:xfrm>
            <a:custGeom>
              <a:avLst/>
              <a:gdLst>
                <a:gd name="connsiteX0" fmla="*/ 0 w 44443"/>
                <a:gd name="connsiteY0" fmla="*/ 0 h 40633"/>
                <a:gd name="connsiteX1" fmla="*/ 44443 w 44443"/>
                <a:gd name="connsiteY1" fmla="*/ 24126 h 40633"/>
                <a:gd name="connsiteX2" fmla="*/ 21587 w 44443"/>
                <a:gd name="connsiteY2" fmla="*/ 40634 h 40633"/>
                <a:gd name="connsiteX3" fmla="*/ 0 w 44443"/>
                <a:gd name="connsiteY3" fmla="*/ 0 h 40633"/>
              </a:gdLst>
              <a:ahLst/>
              <a:cxnLst>
                <a:cxn ang="0">
                  <a:pos x="connsiteX0" y="connsiteY0"/>
                </a:cxn>
                <a:cxn ang="0">
                  <a:pos x="connsiteX1" y="connsiteY1"/>
                </a:cxn>
                <a:cxn ang="0">
                  <a:pos x="connsiteX2" y="connsiteY2"/>
                </a:cxn>
                <a:cxn ang="0">
                  <a:pos x="connsiteX3" y="connsiteY3"/>
                </a:cxn>
              </a:cxnLst>
              <a:rect l="l" t="t" r="r" b="b"/>
              <a:pathLst>
                <a:path w="44443" h="40633">
                  <a:moveTo>
                    <a:pt x="0" y="0"/>
                  </a:moveTo>
                  <a:cubicBezTo>
                    <a:pt x="17777" y="3809"/>
                    <a:pt x="33015" y="12698"/>
                    <a:pt x="44443" y="24126"/>
                  </a:cubicBezTo>
                  <a:cubicBezTo>
                    <a:pt x="39364" y="30475"/>
                    <a:pt x="30475" y="36824"/>
                    <a:pt x="21587" y="40634"/>
                  </a:cubicBezTo>
                  <a:cubicBezTo>
                    <a:pt x="16507" y="22856"/>
                    <a:pt x="8888" y="8889"/>
                    <a:pt x="0" y="0"/>
                  </a:cubicBez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44" name="شكل حر: شكل 2143">
              <a:extLst>
                <a:ext uri="{FF2B5EF4-FFF2-40B4-BE49-F238E27FC236}">
                  <a16:creationId xmlns:a16="http://schemas.microsoft.com/office/drawing/2014/main" id="{EC996A00-59B1-49B5-8D8E-80FE4E93D838}"/>
                </a:ext>
              </a:extLst>
            </p:cNvPr>
            <p:cNvSpPr/>
            <p:nvPr/>
          </p:nvSpPr>
          <p:spPr>
            <a:xfrm>
              <a:off x="5631614" y="2877391"/>
              <a:ext cx="2539" cy="5079"/>
            </a:xfrm>
            <a:custGeom>
              <a:avLst/>
              <a:gdLst>
                <a:gd name="connsiteX0" fmla="*/ 0 w 2539"/>
                <a:gd name="connsiteY0" fmla="*/ 0 h 5079"/>
                <a:gd name="connsiteX1" fmla="*/ 2540 w 2539"/>
                <a:gd name="connsiteY1" fmla="*/ 5079 h 5079"/>
                <a:gd name="connsiteX2" fmla="*/ 0 w 2539"/>
                <a:gd name="connsiteY2" fmla="*/ 0 h 5079"/>
              </a:gdLst>
              <a:ahLst/>
              <a:cxnLst>
                <a:cxn ang="0">
                  <a:pos x="connsiteX0" y="connsiteY0"/>
                </a:cxn>
                <a:cxn ang="0">
                  <a:pos x="connsiteX1" y="connsiteY1"/>
                </a:cxn>
                <a:cxn ang="0">
                  <a:pos x="connsiteX2" y="connsiteY2"/>
                </a:cxn>
              </a:cxnLst>
              <a:rect l="l" t="t" r="r" b="b"/>
              <a:pathLst>
                <a:path w="2539" h="5079">
                  <a:moveTo>
                    <a:pt x="0" y="0"/>
                  </a:moveTo>
                  <a:cubicBezTo>
                    <a:pt x="1270" y="1270"/>
                    <a:pt x="1270" y="3809"/>
                    <a:pt x="2540" y="5079"/>
                  </a:cubicBezTo>
                  <a:cubicBezTo>
                    <a:pt x="1270" y="3809"/>
                    <a:pt x="0" y="2540"/>
                    <a:pt x="0" y="0"/>
                  </a:cubicBez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45" name="شكل حر: شكل 2144">
              <a:extLst>
                <a:ext uri="{FF2B5EF4-FFF2-40B4-BE49-F238E27FC236}">
                  <a16:creationId xmlns:a16="http://schemas.microsoft.com/office/drawing/2014/main" id="{F4CE7417-ED71-4A3E-889D-5FE5B983187F}"/>
                </a:ext>
              </a:extLst>
            </p:cNvPr>
            <p:cNvSpPr/>
            <p:nvPr/>
          </p:nvSpPr>
          <p:spPr>
            <a:xfrm>
              <a:off x="5743357" y="2742791"/>
              <a:ext cx="31745" cy="49522"/>
            </a:xfrm>
            <a:custGeom>
              <a:avLst/>
              <a:gdLst>
                <a:gd name="connsiteX0" fmla="*/ 0 w 31745"/>
                <a:gd name="connsiteY0" fmla="*/ 0 h 49522"/>
                <a:gd name="connsiteX1" fmla="*/ 0 w 31745"/>
                <a:gd name="connsiteY1" fmla="*/ 49523 h 49522"/>
                <a:gd name="connsiteX2" fmla="*/ 31745 w 31745"/>
                <a:gd name="connsiteY2" fmla="*/ 43174 h 49522"/>
                <a:gd name="connsiteX3" fmla="*/ 25396 w 31745"/>
                <a:gd name="connsiteY3" fmla="*/ 25396 h 49522"/>
                <a:gd name="connsiteX4" fmla="*/ 0 w 31745"/>
                <a:gd name="connsiteY4" fmla="*/ 0 h 495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45" h="49522">
                  <a:moveTo>
                    <a:pt x="0" y="0"/>
                  </a:moveTo>
                  <a:lnTo>
                    <a:pt x="0" y="49523"/>
                  </a:lnTo>
                  <a:cubicBezTo>
                    <a:pt x="11429" y="49523"/>
                    <a:pt x="22857" y="46983"/>
                    <a:pt x="31745" y="43174"/>
                  </a:cubicBezTo>
                  <a:cubicBezTo>
                    <a:pt x="29206" y="36824"/>
                    <a:pt x="27936" y="30475"/>
                    <a:pt x="25396" y="25396"/>
                  </a:cubicBezTo>
                  <a:cubicBezTo>
                    <a:pt x="19047" y="11428"/>
                    <a:pt x="10159" y="2540"/>
                    <a:pt x="0" y="0"/>
                  </a:cubicBez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46" name="شكل حر: شكل 2145">
              <a:extLst>
                <a:ext uri="{FF2B5EF4-FFF2-40B4-BE49-F238E27FC236}">
                  <a16:creationId xmlns:a16="http://schemas.microsoft.com/office/drawing/2014/main" id="{AB34AB0C-51CB-417A-90F2-F61C3E97CCA6}"/>
                </a:ext>
              </a:extLst>
            </p:cNvPr>
            <p:cNvSpPr/>
            <p:nvPr/>
          </p:nvSpPr>
          <p:spPr>
            <a:xfrm>
              <a:off x="5743357" y="2886280"/>
              <a:ext cx="33015" cy="50792"/>
            </a:xfrm>
            <a:custGeom>
              <a:avLst/>
              <a:gdLst>
                <a:gd name="connsiteX0" fmla="*/ 26666 w 33015"/>
                <a:gd name="connsiteY0" fmla="*/ 24126 h 50792"/>
                <a:gd name="connsiteX1" fmla="*/ 33015 w 33015"/>
                <a:gd name="connsiteY1" fmla="*/ 6349 h 50792"/>
                <a:gd name="connsiteX2" fmla="*/ 0 w 33015"/>
                <a:gd name="connsiteY2" fmla="*/ 0 h 50792"/>
                <a:gd name="connsiteX3" fmla="*/ 0 w 33015"/>
                <a:gd name="connsiteY3" fmla="*/ 50792 h 50792"/>
                <a:gd name="connsiteX4" fmla="*/ 26666 w 33015"/>
                <a:gd name="connsiteY4" fmla="*/ 24126 h 507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15" h="50792">
                  <a:moveTo>
                    <a:pt x="26666" y="24126"/>
                  </a:moveTo>
                  <a:cubicBezTo>
                    <a:pt x="29206" y="19047"/>
                    <a:pt x="31745" y="12698"/>
                    <a:pt x="33015" y="6349"/>
                  </a:cubicBezTo>
                  <a:cubicBezTo>
                    <a:pt x="22857" y="2540"/>
                    <a:pt x="12698" y="1270"/>
                    <a:pt x="0" y="0"/>
                  </a:cubicBezTo>
                  <a:lnTo>
                    <a:pt x="0" y="50792"/>
                  </a:lnTo>
                  <a:cubicBezTo>
                    <a:pt x="10159" y="48253"/>
                    <a:pt x="19047" y="39364"/>
                    <a:pt x="26666" y="24126"/>
                  </a:cubicBez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47" name="شكل حر: شكل 2146">
              <a:extLst>
                <a:ext uri="{FF2B5EF4-FFF2-40B4-BE49-F238E27FC236}">
                  <a16:creationId xmlns:a16="http://schemas.microsoft.com/office/drawing/2014/main" id="{84A353A6-422C-4D84-8711-9169EC4CCC92}"/>
                </a:ext>
              </a:extLst>
            </p:cNvPr>
            <p:cNvSpPr/>
            <p:nvPr/>
          </p:nvSpPr>
          <p:spPr>
            <a:xfrm>
              <a:off x="5743357" y="2844376"/>
              <a:ext cx="40634" cy="38094"/>
            </a:xfrm>
            <a:custGeom>
              <a:avLst/>
              <a:gdLst>
                <a:gd name="connsiteX0" fmla="*/ 0 w 40634"/>
                <a:gd name="connsiteY0" fmla="*/ 31745 h 38094"/>
                <a:gd name="connsiteX1" fmla="*/ 35555 w 40634"/>
                <a:gd name="connsiteY1" fmla="*/ 38094 h 38094"/>
                <a:gd name="connsiteX2" fmla="*/ 40634 w 40634"/>
                <a:gd name="connsiteY2" fmla="*/ 0 h 38094"/>
                <a:gd name="connsiteX3" fmla="*/ 1270 w 40634"/>
                <a:gd name="connsiteY3" fmla="*/ 0 h 38094"/>
                <a:gd name="connsiteX4" fmla="*/ 1270 w 40634"/>
                <a:gd name="connsiteY4" fmla="*/ 31745 h 380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34" h="38094">
                  <a:moveTo>
                    <a:pt x="0" y="31745"/>
                  </a:moveTo>
                  <a:cubicBezTo>
                    <a:pt x="12698" y="31745"/>
                    <a:pt x="24127" y="34285"/>
                    <a:pt x="35555" y="38094"/>
                  </a:cubicBezTo>
                  <a:cubicBezTo>
                    <a:pt x="38094" y="26666"/>
                    <a:pt x="39364" y="13968"/>
                    <a:pt x="40634" y="0"/>
                  </a:cubicBezTo>
                  <a:lnTo>
                    <a:pt x="1270" y="0"/>
                  </a:lnTo>
                  <a:lnTo>
                    <a:pt x="1270" y="31745"/>
                  </a:ln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48" name="شكل حر: شكل 2147">
              <a:extLst>
                <a:ext uri="{FF2B5EF4-FFF2-40B4-BE49-F238E27FC236}">
                  <a16:creationId xmlns:a16="http://schemas.microsoft.com/office/drawing/2014/main" id="{259422D3-1C31-4984-BB2C-B832B51854C7}"/>
                </a:ext>
              </a:extLst>
            </p:cNvPr>
            <p:cNvSpPr/>
            <p:nvPr/>
          </p:nvSpPr>
          <p:spPr>
            <a:xfrm>
              <a:off x="5764944" y="2896439"/>
              <a:ext cx="43173" cy="39364"/>
            </a:xfrm>
            <a:custGeom>
              <a:avLst/>
              <a:gdLst>
                <a:gd name="connsiteX0" fmla="*/ 21587 w 43173"/>
                <a:gd name="connsiteY0" fmla="*/ 0 h 39364"/>
                <a:gd name="connsiteX1" fmla="*/ 0 w 43173"/>
                <a:gd name="connsiteY1" fmla="*/ 39364 h 39364"/>
                <a:gd name="connsiteX2" fmla="*/ 43174 w 43173"/>
                <a:gd name="connsiteY2" fmla="*/ 16507 h 39364"/>
                <a:gd name="connsiteX3" fmla="*/ 21587 w 43173"/>
                <a:gd name="connsiteY3" fmla="*/ 0 h 39364"/>
              </a:gdLst>
              <a:ahLst/>
              <a:cxnLst>
                <a:cxn ang="0">
                  <a:pos x="connsiteX0" y="connsiteY0"/>
                </a:cxn>
                <a:cxn ang="0">
                  <a:pos x="connsiteX1" y="connsiteY1"/>
                </a:cxn>
                <a:cxn ang="0">
                  <a:pos x="connsiteX2" y="connsiteY2"/>
                </a:cxn>
                <a:cxn ang="0">
                  <a:pos x="connsiteX3" y="connsiteY3"/>
                </a:cxn>
              </a:cxnLst>
              <a:rect l="l" t="t" r="r" b="b"/>
              <a:pathLst>
                <a:path w="43173" h="39364">
                  <a:moveTo>
                    <a:pt x="21587" y="0"/>
                  </a:moveTo>
                  <a:cubicBezTo>
                    <a:pt x="16507" y="16507"/>
                    <a:pt x="8889" y="29206"/>
                    <a:pt x="0" y="39364"/>
                  </a:cubicBezTo>
                  <a:cubicBezTo>
                    <a:pt x="16507" y="35555"/>
                    <a:pt x="30475" y="27936"/>
                    <a:pt x="43174" y="16507"/>
                  </a:cubicBezTo>
                  <a:cubicBezTo>
                    <a:pt x="38094" y="10158"/>
                    <a:pt x="30475" y="3809"/>
                    <a:pt x="21587" y="0"/>
                  </a:cubicBez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49" name="شكل حر: شكل 2148">
              <a:extLst>
                <a:ext uri="{FF2B5EF4-FFF2-40B4-BE49-F238E27FC236}">
                  <a16:creationId xmlns:a16="http://schemas.microsoft.com/office/drawing/2014/main" id="{97132264-0ABD-42DE-950C-7BA064B345E7}"/>
                </a:ext>
              </a:extLst>
            </p:cNvPr>
            <p:cNvSpPr/>
            <p:nvPr/>
          </p:nvSpPr>
          <p:spPr>
            <a:xfrm>
              <a:off x="5789070" y="2844376"/>
              <a:ext cx="53332" cy="60950"/>
            </a:xfrm>
            <a:custGeom>
              <a:avLst/>
              <a:gdLst>
                <a:gd name="connsiteX0" fmla="*/ 53332 w 53332"/>
                <a:gd name="connsiteY0" fmla="*/ 0 h 60950"/>
                <a:gd name="connsiteX1" fmla="*/ 5079 w 53332"/>
                <a:gd name="connsiteY1" fmla="*/ 0 h 60950"/>
                <a:gd name="connsiteX2" fmla="*/ 0 w 53332"/>
                <a:gd name="connsiteY2" fmla="*/ 41904 h 60950"/>
                <a:gd name="connsiteX3" fmla="*/ 26666 w 53332"/>
                <a:gd name="connsiteY3" fmla="*/ 60951 h 60950"/>
                <a:gd name="connsiteX4" fmla="*/ 53332 w 53332"/>
                <a:gd name="connsiteY4" fmla="*/ 0 h 60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32" h="60950">
                  <a:moveTo>
                    <a:pt x="53332" y="0"/>
                  </a:moveTo>
                  <a:lnTo>
                    <a:pt x="5079" y="0"/>
                  </a:lnTo>
                  <a:cubicBezTo>
                    <a:pt x="5079" y="15238"/>
                    <a:pt x="2540" y="29206"/>
                    <a:pt x="0" y="41904"/>
                  </a:cubicBezTo>
                  <a:cubicBezTo>
                    <a:pt x="11428" y="46983"/>
                    <a:pt x="20317" y="53332"/>
                    <a:pt x="26666" y="60951"/>
                  </a:cubicBezTo>
                  <a:cubicBezTo>
                    <a:pt x="41904" y="44443"/>
                    <a:pt x="52062" y="24126"/>
                    <a:pt x="53332" y="0"/>
                  </a:cubicBez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grpSp>
      <p:sp>
        <p:nvSpPr>
          <p:cNvPr id="2152" name="مربع نص 2151">
            <a:extLst>
              <a:ext uri="{FF2B5EF4-FFF2-40B4-BE49-F238E27FC236}">
                <a16:creationId xmlns:a16="http://schemas.microsoft.com/office/drawing/2014/main" id="{08EC7B74-4424-4782-ADB5-C59B16A1DA67}"/>
              </a:ext>
            </a:extLst>
          </p:cNvPr>
          <p:cNvSpPr txBox="1"/>
          <p:nvPr/>
        </p:nvSpPr>
        <p:spPr>
          <a:xfrm flipH="1">
            <a:off x="5272345" y="2658723"/>
            <a:ext cx="1596586" cy="205723"/>
          </a:xfrm>
          <a:prstGeom prst="rect">
            <a:avLst/>
          </a:prstGeom>
          <a:noFill/>
        </p:spPr>
        <p:txBody>
          <a:bodyPr wrap="none" rtlCol="1">
            <a:noAutofit/>
          </a:bodyPr>
          <a:lstStyle/>
          <a:p>
            <a:pPr algn="r" rtl="1"/>
            <a:r>
              <a:rPr lang="ar-SA" sz="1100" spc="0" baseline="0" dirty="0">
                <a:solidFill>
                  <a:srgbClr val="FFFFFF"/>
                </a:solidFill>
                <a:latin typeface="JF Flat" panose="02000500000000000000" pitchFamily="2" charset="-78"/>
                <a:cs typeface="JF Flat" panose="02000500000000000000" pitchFamily="2" charset="-78"/>
                <a:sym typeface="Arial"/>
              </a:rPr>
              <a:t>مصـر، </a:t>
            </a:r>
            <a:r>
              <a:rPr lang="ar-EG" sz="1100" spc="0" baseline="0" dirty="0">
                <a:solidFill>
                  <a:srgbClr val="FFFFFF"/>
                </a:solidFill>
                <a:latin typeface="JF Flat" panose="02000500000000000000" pitchFamily="2" charset="-78"/>
                <a:cs typeface="JF Flat" panose="02000500000000000000" pitchFamily="2" charset="-78"/>
                <a:sym typeface="Arial"/>
              </a:rPr>
              <a:t>المنصورة</a:t>
            </a:r>
            <a:r>
              <a:rPr lang="ar-SA" sz="1100" spc="0" baseline="0" dirty="0">
                <a:solidFill>
                  <a:srgbClr val="FFFFFF"/>
                </a:solidFill>
                <a:latin typeface="JF Flat" panose="02000500000000000000" pitchFamily="2" charset="-78"/>
                <a:cs typeface="JF Flat" panose="02000500000000000000" pitchFamily="2" charset="-78"/>
                <a:sym typeface="Arial"/>
              </a:rPr>
              <a:t> الجديدة</a:t>
            </a:r>
          </a:p>
        </p:txBody>
      </p:sp>
      <p:sp>
        <p:nvSpPr>
          <p:cNvPr id="2153" name="مربع نص 2152">
            <a:extLst>
              <a:ext uri="{FF2B5EF4-FFF2-40B4-BE49-F238E27FC236}">
                <a16:creationId xmlns:a16="http://schemas.microsoft.com/office/drawing/2014/main" id="{C023E87A-27C4-4474-9E1A-C043B9E2CC75}"/>
              </a:ext>
            </a:extLst>
          </p:cNvPr>
          <p:cNvSpPr txBox="1"/>
          <p:nvPr/>
        </p:nvSpPr>
        <p:spPr>
          <a:xfrm flipH="1">
            <a:off x="5649885" y="2859853"/>
            <a:ext cx="1219046" cy="205723"/>
          </a:xfrm>
          <a:prstGeom prst="rect">
            <a:avLst/>
          </a:prstGeom>
          <a:noFill/>
        </p:spPr>
        <p:txBody>
          <a:bodyPr wrap="none" rtlCol="1">
            <a:noAutofit/>
          </a:bodyPr>
          <a:lstStyle/>
          <a:p>
            <a:pPr algn="r" rtl="1"/>
            <a:r>
              <a:rPr lang="ar-SA" sz="1100" spc="0" baseline="0" dirty="0">
                <a:solidFill>
                  <a:srgbClr val="FFFFFF"/>
                </a:solidFill>
                <a:latin typeface="JF Flat" panose="02000500000000000000" pitchFamily="2" charset="-78"/>
                <a:cs typeface="JF Flat" panose="02000500000000000000" pitchFamily="2" charset="-78"/>
                <a:sym typeface="Arial"/>
              </a:rPr>
              <a:t>ص.ب: </a:t>
            </a:r>
            <a:r>
              <a:rPr lang="ar-EG" sz="1100" spc="0" baseline="0" dirty="0">
                <a:solidFill>
                  <a:srgbClr val="FFFFFF"/>
                </a:solidFill>
                <a:latin typeface="JF Flat" panose="02000500000000000000" pitchFamily="2" charset="-78"/>
                <a:cs typeface="JF Flat" panose="02000500000000000000" pitchFamily="2" charset="-78"/>
                <a:sym typeface="Arial"/>
              </a:rPr>
              <a:t>54121</a:t>
            </a:r>
            <a:endParaRPr lang="ar-SA" sz="1100" spc="0" baseline="0" dirty="0">
              <a:solidFill>
                <a:srgbClr val="FFFFFF"/>
              </a:solidFill>
              <a:latin typeface="JF Flat" panose="02000500000000000000" pitchFamily="2" charset="-78"/>
              <a:cs typeface="JF Flat" panose="02000500000000000000" pitchFamily="2" charset="-78"/>
              <a:sym typeface="Arial"/>
            </a:endParaRPr>
          </a:p>
        </p:txBody>
      </p:sp>
      <p:sp>
        <p:nvSpPr>
          <p:cNvPr id="2154" name="شكل حر: شكل 2153">
            <a:extLst>
              <a:ext uri="{FF2B5EF4-FFF2-40B4-BE49-F238E27FC236}">
                <a16:creationId xmlns:a16="http://schemas.microsoft.com/office/drawing/2014/main" id="{FE88B653-C9E1-41EC-BE55-F34261B1E31E}"/>
              </a:ext>
            </a:extLst>
          </p:cNvPr>
          <p:cNvSpPr/>
          <p:nvPr/>
        </p:nvSpPr>
        <p:spPr>
          <a:xfrm flipH="1">
            <a:off x="6868931" y="2685650"/>
            <a:ext cx="154917" cy="288247"/>
          </a:xfrm>
          <a:custGeom>
            <a:avLst/>
            <a:gdLst>
              <a:gd name="connsiteX0" fmla="*/ 77458 w 154917"/>
              <a:gd name="connsiteY0" fmla="*/ 0 h 288247"/>
              <a:gd name="connsiteX1" fmla="*/ 0 w 154917"/>
              <a:gd name="connsiteY1" fmla="*/ 77459 h 288247"/>
              <a:gd name="connsiteX2" fmla="*/ 6349 w 154917"/>
              <a:gd name="connsiteY2" fmla="*/ 107934 h 288247"/>
              <a:gd name="connsiteX3" fmla="*/ 76189 w 154917"/>
              <a:gd name="connsiteY3" fmla="*/ 284438 h 288247"/>
              <a:gd name="connsiteX4" fmla="*/ 82538 w 154917"/>
              <a:gd name="connsiteY4" fmla="*/ 288247 h 288247"/>
              <a:gd name="connsiteX5" fmla="*/ 82538 w 154917"/>
              <a:gd name="connsiteY5" fmla="*/ 288247 h 288247"/>
              <a:gd name="connsiteX6" fmla="*/ 88887 w 154917"/>
              <a:gd name="connsiteY6" fmla="*/ 284438 h 288247"/>
              <a:gd name="connsiteX7" fmla="*/ 149838 w 154917"/>
              <a:gd name="connsiteY7" fmla="*/ 106664 h 288247"/>
              <a:gd name="connsiteX8" fmla="*/ 154917 w 154917"/>
              <a:gd name="connsiteY8" fmla="*/ 78728 h 288247"/>
              <a:gd name="connsiteX9" fmla="*/ 77458 w 154917"/>
              <a:gd name="connsiteY9" fmla="*/ 0 h 288247"/>
              <a:gd name="connsiteX10" fmla="*/ 77458 w 154917"/>
              <a:gd name="connsiteY10" fmla="*/ 107934 h 288247"/>
              <a:gd name="connsiteX11" fmla="*/ 38094 w 154917"/>
              <a:gd name="connsiteY11" fmla="*/ 68570 h 288247"/>
              <a:gd name="connsiteX12" fmla="*/ 77458 w 154917"/>
              <a:gd name="connsiteY12" fmla="*/ 29206 h 288247"/>
              <a:gd name="connsiteX13" fmla="*/ 116823 w 154917"/>
              <a:gd name="connsiteY13" fmla="*/ 68570 h 288247"/>
              <a:gd name="connsiteX14" fmla="*/ 77458 w 154917"/>
              <a:gd name="connsiteY14" fmla="*/ 107934 h 288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4917" h="288247">
                <a:moveTo>
                  <a:pt x="77458" y="0"/>
                </a:moveTo>
                <a:cubicBezTo>
                  <a:pt x="34285" y="0"/>
                  <a:pt x="0" y="34285"/>
                  <a:pt x="0" y="77459"/>
                </a:cubicBezTo>
                <a:cubicBezTo>
                  <a:pt x="0" y="87617"/>
                  <a:pt x="2540" y="97775"/>
                  <a:pt x="6349" y="107934"/>
                </a:cubicBezTo>
                <a:lnTo>
                  <a:pt x="76189" y="284438"/>
                </a:lnTo>
                <a:cubicBezTo>
                  <a:pt x="77458" y="286977"/>
                  <a:pt x="79998" y="288247"/>
                  <a:pt x="82538" y="288247"/>
                </a:cubicBezTo>
                <a:cubicBezTo>
                  <a:pt x="82538" y="288247"/>
                  <a:pt x="82538" y="288247"/>
                  <a:pt x="82538" y="288247"/>
                </a:cubicBezTo>
                <a:cubicBezTo>
                  <a:pt x="85077" y="288247"/>
                  <a:pt x="87617" y="286977"/>
                  <a:pt x="88887" y="284438"/>
                </a:cubicBezTo>
                <a:lnTo>
                  <a:pt x="149838" y="106664"/>
                </a:lnTo>
                <a:cubicBezTo>
                  <a:pt x="153647" y="97775"/>
                  <a:pt x="154917" y="87617"/>
                  <a:pt x="154917" y="78728"/>
                </a:cubicBezTo>
                <a:cubicBezTo>
                  <a:pt x="153647" y="35555"/>
                  <a:pt x="119362" y="0"/>
                  <a:pt x="77458" y="0"/>
                </a:cubicBezTo>
                <a:close/>
                <a:moveTo>
                  <a:pt x="77458" y="107934"/>
                </a:moveTo>
                <a:cubicBezTo>
                  <a:pt x="55872" y="107934"/>
                  <a:pt x="38094" y="90157"/>
                  <a:pt x="38094" y="68570"/>
                </a:cubicBezTo>
                <a:cubicBezTo>
                  <a:pt x="38094" y="46983"/>
                  <a:pt x="55872" y="29206"/>
                  <a:pt x="77458" y="29206"/>
                </a:cubicBezTo>
                <a:cubicBezTo>
                  <a:pt x="99045" y="29206"/>
                  <a:pt x="116823" y="46983"/>
                  <a:pt x="116823" y="68570"/>
                </a:cubicBezTo>
                <a:cubicBezTo>
                  <a:pt x="115553" y="90157"/>
                  <a:pt x="99045" y="107934"/>
                  <a:pt x="77458" y="107934"/>
                </a:cubicBez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56" name="مربع نص 2155">
            <a:extLst>
              <a:ext uri="{FF2B5EF4-FFF2-40B4-BE49-F238E27FC236}">
                <a16:creationId xmlns:a16="http://schemas.microsoft.com/office/drawing/2014/main" id="{E87D0458-E9F2-4326-9646-1BD616EA9DD0}"/>
              </a:ext>
            </a:extLst>
          </p:cNvPr>
          <p:cNvSpPr txBox="1"/>
          <p:nvPr/>
        </p:nvSpPr>
        <p:spPr>
          <a:xfrm flipH="1">
            <a:off x="3738437" y="2767762"/>
            <a:ext cx="1040357" cy="205723"/>
          </a:xfrm>
          <a:prstGeom prst="rect">
            <a:avLst/>
          </a:prstGeom>
          <a:noFill/>
        </p:spPr>
        <p:txBody>
          <a:bodyPr wrap="none" rtlCol="1">
            <a:noAutofit/>
          </a:bodyPr>
          <a:lstStyle/>
          <a:p>
            <a:pPr algn="l"/>
            <a:r>
              <a:rPr lang="en-US" sz="1100" spc="0" baseline="0" dirty="0">
                <a:solidFill>
                  <a:srgbClr val="FFFFFF"/>
                </a:solidFill>
                <a:latin typeface="JF Flat" panose="02000500000000000000" pitchFamily="2" charset="-78"/>
                <a:cs typeface="JF Flat" panose="02000500000000000000" pitchFamily="2" charset="-78"/>
                <a:sym typeface="Arial"/>
              </a:rPr>
              <a:t>010 111 7780</a:t>
            </a:r>
            <a:endParaRPr lang="ar-SA" sz="1100" spc="0" baseline="0" dirty="0">
              <a:solidFill>
                <a:srgbClr val="FFFFFF"/>
              </a:solidFill>
              <a:latin typeface="JF Flat" panose="02000500000000000000" pitchFamily="2" charset="-78"/>
              <a:cs typeface="JF Flat" panose="02000500000000000000" pitchFamily="2" charset="-78"/>
              <a:sym typeface="Arial"/>
            </a:endParaRPr>
          </a:p>
        </p:txBody>
      </p:sp>
      <p:sp>
        <p:nvSpPr>
          <p:cNvPr id="2157" name="شكل حر: شكل 2156">
            <a:extLst>
              <a:ext uri="{FF2B5EF4-FFF2-40B4-BE49-F238E27FC236}">
                <a16:creationId xmlns:a16="http://schemas.microsoft.com/office/drawing/2014/main" id="{702CF4CD-7E6B-4123-9C09-7F7B56E132B5}"/>
              </a:ext>
            </a:extLst>
          </p:cNvPr>
          <p:cNvSpPr/>
          <p:nvPr/>
        </p:nvSpPr>
        <p:spPr>
          <a:xfrm flipH="1">
            <a:off x="4846122" y="2697078"/>
            <a:ext cx="153647" cy="285707"/>
          </a:xfrm>
          <a:custGeom>
            <a:avLst/>
            <a:gdLst>
              <a:gd name="connsiteX0" fmla="*/ 142219 w 153647"/>
              <a:gd name="connsiteY0" fmla="*/ 0 h 285707"/>
              <a:gd name="connsiteX1" fmla="*/ 11428 w 153647"/>
              <a:gd name="connsiteY1" fmla="*/ 0 h 285707"/>
              <a:gd name="connsiteX2" fmla="*/ 0 w 153647"/>
              <a:gd name="connsiteY2" fmla="*/ 11428 h 285707"/>
              <a:gd name="connsiteX3" fmla="*/ 0 w 153647"/>
              <a:gd name="connsiteY3" fmla="*/ 274279 h 285707"/>
              <a:gd name="connsiteX4" fmla="*/ 11428 w 153647"/>
              <a:gd name="connsiteY4" fmla="*/ 285708 h 285707"/>
              <a:gd name="connsiteX5" fmla="*/ 142219 w 153647"/>
              <a:gd name="connsiteY5" fmla="*/ 285708 h 285707"/>
              <a:gd name="connsiteX6" fmla="*/ 153647 w 153647"/>
              <a:gd name="connsiteY6" fmla="*/ 274279 h 285707"/>
              <a:gd name="connsiteX7" fmla="*/ 153647 w 153647"/>
              <a:gd name="connsiteY7" fmla="*/ 12698 h 285707"/>
              <a:gd name="connsiteX8" fmla="*/ 142219 w 153647"/>
              <a:gd name="connsiteY8" fmla="*/ 0 h 285707"/>
              <a:gd name="connsiteX9" fmla="*/ 76189 w 153647"/>
              <a:gd name="connsiteY9" fmla="*/ 270470 h 285707"/>
              <a:gd name="connsiteX10" fmla="*/ 60951 w 153647"/>
              <a:gd name="connsiteY10" fmla="*/ 255232 h 285707"/>
              <a:gd name="connsiteX11" fmla="*/ 76189 w 153647"/>
              <a:gd name="connsiteY11" fmla="*/ 239995 h 285707"/>
              <a:gd name="connsiteX12" fmla="*/ 91427 w 153647"/>
              <a:gd name="connsiteY12" fmla="*/ 255232 h 285707"/>
              <a:gd name="connsiteX13" fmla="*/ 76189 w 153647"/>
              <a:gd name="connsiteY13" fmla="*/ 270470 h 285707"/>
              <a:gd name="connsiteX14" fmla="*/ 130791 w 153647"/>
              <a:gd name="connsiteY14" fmla="*/ 229836 h 285707"/>
              <a:gd name="connsiteX15" fmla="*/ 22857 w 153647"/>
              <a:gd name="connsiteY15" fmla="*/ 229836 h 285707"/>
              <a:gd name="connsiteX16" fmla="*/ 22857 w 153647"/>
              <a:gd name="connsiteY16" fmla="*/ 22857 h 285707"/>
              <a:gd name="connsiteX17" fmla="*/ 130791 w 153647"/>
              <a:gd name="connsiteY17" fmla="*/ 22857 h 285707"/>
              <a:gd name="connsiteX18" fmla="*/ 130791 w 153647"/>
              <a:gd name="connsiteY18" fmla="*/ 229836 h 285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53647" h="285707">
                <a:moveTo>
                  <a:pt x="142219" y="0"/>
                </a:moveTo>
                <a:lnTo>
                  <a:pt x="11428" y="0"/>
                </a:lnTo>
                <a:cubicBezTo>
                  <a:pt x="5079" y="0"/>
                  <a:pt x="0" y="5079"/>
                  <a:pt x="0" y="11428"/>
                </a:cubicBezTo>
                <a:lnTo>
                  <a:pt x="0" y="274279"/>
                </a:lnTo>
                <a:cubicBezTo>
                  <a:pt x="0" y="280628"/>
                  <a:pt x="5079" y="285708"/>
                  <a:pt x="11428" y="285708"/>
                </a:cubicBezTo>
                <a:lnTo>
                  <a:pt x="142219" y="285708"/>
                </a:lnTo>
                <a:cubicBezTo>
                  <a:pt x="148568" y="285708"/>
                  <a:pt x="153647" y="280628"/>
                  <a:pt x="153647" y="274279"/>
                </a:cubicBezTo>
                <a:lnTo>
                  <a:pt x="153647" y="12698"/>
                </a:lnTo>
                <a:cubicBezTo>
                  <a:pt x="153647" y="5079"/>
                  <a:pt x="148568" y="0"/>
                  <a:pt x="142219" y="0"/>
                </a:cubicBezTo>
                <a:close/>
                <a:moveTo>
                  <a:pt x="76189" y="270470"/>
                </a:moveTo>
                <a:cubicBezTo>
                  <a:pt x="67300" y="270470"/>
                  <a:pt x="60951" y="264121"/>
                  <a:pt x="60951" y="255232"/>
                </a:cubicBezTo>
                <a:cubicBezTo>
                  <a:pt x="60951" y="246344"/>
                  <a:pt x="67300" y="239995"/>
                  <a:pt x="76189" y="239995"/>
                </a:cubicBezTo>
                <a:cubicBezTo>
                  <a:pt x="85078" y="239995"/>
                  <a:pt x="91427" y="246344"/>
                  <a:pt x="91427" y="255232"/>
                </a:cubicBezTo>
                <a:cubicBezTo>
                  <a:pt x="91427" y="264121"/>
                  <a:pt x="85078" y="270470"/>
                  <a:pt x="76189" y="270470"/>
                </a:cubicBezTo>
                <a:close/>
                <a:moveTo>
                  <a:pt x="130791" y="229836"/>
                </a:moveTo>
                <a:lnTo>
                  <a:pt x="22857" y="229836"/>
                </a:lnTo>
                <a:lnTo>
                  <a:pt x="22857" y="22857"/>
                </a:lnTo>
                <a:lnTo>
                  <a:pt x="130791" y="22857"/>
                </a:lnTo>
                <a:lnTo>
                  <a:pt x="130791" y="229836"/>
                </a:ln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60" name="مربع نص 2159">
            <a:extLst>
              <a:ext uri="{FF2B5EF4-FFF2-40B4-BE49-F238E27FC236}">
                <a16:creationId xmlns:a16="http://schemas.microsoft.com/office/drawing/2014/main" id="{17061417-530D-4CE7-8E9B-2F26A27EBB4D}"/>
              </a:ext>
            </a:extLst>
          </p:cNvPr>
          <p:cNvSpPr txBox="1"/>
          <p:nvPr/>
        </p:nvSpPr>
        <p:spPr>
          <a:xfrm>
            <a:off x="780550" y="754009"/>
            <a:ext cx="3769158" cy="561270"/>
          </a:xfrm>
          <a:prstGeom prst="rect">
            <a:avLst/>
          </a:prstGeom>
          <a:noFill/>
        </p:spPr>
        <p:txBody>
          <a:bodyPr wrap="none" rtlCol="1">
            <a:noAutofit/>
          </a:bodyPr>
          <a:lstStyle/>
          <a:p>
            <a:pPr algn="r" rtl="1"/>
            <a:r>
              <a:rPr lang="ar-EG" sz="3299" baseline="0" dirty="0">
                <a:solidFill>
                  <a:srgbClr val="FFFFFF"/>
                </a:solidFill>
                <a:latin typeface="JF Flat" panose="02000500000000000000" pitchFamily="2" charset="-78"/>
                <a:cs typeface="JF Flat" panose="02000500000000000000" pitchFamily="2" charset="-78"/>
                <a:sym typeface="Arial"/>
              </a:rPr>
              <a:t>احمد</a:t>
            </a:r>
            <a:r>
              <a:rPr lang="ar-SA" sz="3299" baseline="0" dirty="0">
                <a:solidFill>
                  <a:srgbClr val="FFFFFF"/>
                </a:solidFill>
                <a:latin typeface="JF Flat" panose="02000500000000000000" pitchFamily="2" charset="-78"/>
                <a:cs typeface="JF Flat" panose="02000500000000000000" pitchFamily="2" charset="-78"/>
                <a:sym typeface="Arial"/>
              </a:rPr>
              <a:t> </a:t>
            </a:r>
            <a:r>
              <a:rPr lang="ar-EG" sz="3299" baseline="0" dirty="0">
                <a:solidFill>
                  <a:srgbClr val="FFFFFF"/>
                </a:solidFill>
                <a:latin typeface="JF Flat" panose="02000500000000000000" pitchFamily="2" charset="-78"/>
                <a:cs typeface="JF Flat" panose="02000500000000000000" pitchFamily="2" charset="-78"/>
                <a:sym typeface="Arial"/>
              </a:rPr>
              <a:t>حكيم</a:t>
            </a:r>
            <a:endParaRPr lang="ar-SA" sz="3299" baseline="0" dirty="0">
              <a:solidFill>
                <a:srgbClr val="FFFFFF"/>
              </a:solidFill>
              <a:latin typeface="JF Flat" panose="02000500000000000000" pitchFamily="2" charset="-78"/>
              <a:cs typeface="JF Flat" panose="02000500000000000000" pitchFamily="2" charset="-78"/>
              <a:sym typeface="Arial"/>
            </a:endParaRPr>
          </a:p>
        </p:txBody>
      </p:sp>
      <p:sp>
        <p:nvSpPr>
          <p:cNvPr id="2161" name="مربع نص 2160">
            <a:extLst>
              <a:ext uri="{FF2B5EF4-FFF2-40B4-BE49-F238E27FC236}">
                <a16:creationId xmlns:a16="http://schemas.microsoft.com/office/drawing/2014/main" id="{844FD4CC-5C06-4B49-8635-71E9A8C502D5}"/>
              </a:ext>
            </a:extLst>
          </p:cNvPr>
          <p:cNvSpPr txBox="1"/>
          <p:nvPr/>
        </p:nvSpPr>
        <p:spPr>
          <a:xfrm>
            <a:off x="1648613" y="1267040"/>
            <a:ext cx="2684408" cy="345402"/>
          </a:xfrm>
          <a:prstGeom prst="rect">
            <a:avLst/>
          </a:prstGeom>
          <a:noFill/>
        </p:spPr>
        <p:txBody>
          <a:bodyPr wrap="none" rtlCol="1">
            <a:noAutofit/>
          </a:bodyPr>
          <a:lstStyle/>
          <a:p>
            <a:pPr algn="r" rtl="1"/>
            <a:r>
              <a:rPr lang="ar-SA" baseline="0" dirty="0">
                <a:solidFill>
                  <a:srgbClr val="FFFFFF"/>
                </a:solidFill>
                <a:latin typeface="JF Flat" panose="02000500000000000000" pitchFamily="2" charset="-78"/>
                <a:cs typeface="JF Flat" panose="02000500000000000000" pitchFamily="2" charset="-78"/>
                <a:sym typeface="Arial"/>
              </a:rPr>
              <a:t>مُدرب </a:t>
            </a:r>
            <a:r>
              <a:rPr lang="ar-EG" baseline="0" dirty="0">
                <a:solidFill>
                  <a:srgbClr val="FFFFFF"/>
                </a:solidFill>
                <a:latin typeface="JF Flat" panose="02000500000000000000" pitchFamily="2" charset="-78"/>
                <a:cs typeface="JF Flat" panose="02000500000000000000" pitchFamily="2" charset="-78"/>
                <a:sym typeface="Arial"/>
              </a:rPr>
              <a:t>لياقة بدنية</a:t>
            </a:r>
            <a:endParaRPr lang="ar-SA" baseline="0" dirty="0">
              <a:solidFill>
                <a:srgbClr val="FFFFFF"/>
              </a:solidFill>
              <a:latin typeface="JF Flat" panose="02000500000000000000" pitchFamily="2" charset="-78"/>
              <a:cs typeface="JF Flat" panose="02000500000000000000" pitchFamily="2" charset="-78"/>
              <a:sym typeface="Arial"/>
            </a:endParaRPr>
          </a:p>
        </p:txBody>
      </p:sp>
      <p:sp>
        <p:nvSpPr>
          <p:cNvPr id="1157" name="مربع نص 1156">
            <a:extLst>
              <a:ext uri="{FF2B5EF4-FFF2-40B4-BE49-F238E27FC236}">
                <a16:creationId xmlns:a16="http://schemas.microsoft.com/office/drawing/2014/main" id="{90FA3041-0DD1-44F7-8FB2-8E420F5DE942}"/>
              </a:ext>
            </a:extLst>
          </p:cNvPr>
          <p:cNvSpPr txBox="1"/>
          <p:nvPr/>
        </p:nvSpPr>
        <p:spPr>
          <a:xfrm flipH="1">
            <a:off x="5292566" y="5865581"/>
            <a:ext cx="1954425" cy="408892"/>
          </a:xfrm>
          <a:prstGeom prst="rect">
            <a:avLst/>
          </a:prstGeom>
          <a:noFill/>
        </p:spPr>
        <p:txBody>
          <a:bodyPr wrap="none" rtlCol="1">
            <a:noAutofit/>
          </a:bodyPr>
          <a:lstStyle/>
          <a:p>
            <a:pPr algn="r" rtl="1"/>
            <a:r>
              <a:rPr lang="ar-SA" sz="2200" dirty="0">
                <a:solidFill>
                  <a:srgbClr val="000000"/>
                </a:solidFill>
                <a:latin typeface="JF Flat" panose="02000500000000000000" pitchFamily="2" charset="-78"/>
                <a:cs typeface="JF Flat" panose="02000500000000000000" pitchFamily="2" charset="-78"/>
                <a:sym typeface="Arial"/>
              </a:rPr>
              <a:t>القـدرات</a:t>
            </a:r>
          </a:p>
        </p:txBody>
      </p:sp>
      <p:sp>
        <p:nvSpPr>
          <p:cNvPr id="1200" name="مربع نص 1199">
            <a:extLst>
              <a:ext uri="{FF2B5EF4-FFF2-40B4-BE49-F238E27FC236}">
                <a16:creationId xmlns:a16="http://schemas.microsoft.com/office/drawing/2014/main" id="{7A3024CA-9FA2-4A1B-9FBE-C7035A44A068}"/>
              </a:ext>
            </a:extLst>
          </p:cNvPr>
          <p:cNvSpPr txBox="1"/>
          <p:nvPr/>
        </p:nvSpPr>
        <p:spPr>
          <a:xfrm flipH="1">
            <a:off x="5591131" y="6348275"/>
            <a:ext cx="1655861" cy="269213"/>
          </a:xfrm>
          <a:prstGeom prst="rect">
            <a:avLst/>
          </a:prstGeom>
          <a:noFill/>
        </p:spPr>
        <p:txBody>
          <a:bodyPr wrap="none" rtlCol="1">
            <a:noAutofit/>
          </a:bodyPr>
          <a:lstStyle/>
          <a:p>
            <a:pPr algn="r" rtl="1"/>
            <a:r>
              <a:rPr lang="ar-SA" sz="1200" spc="0" baseline="0" dirty="0">
                <a:solidFill>
                  <a:srgbClr val="000000"/>
                </a:solidFill>
                <a:latin typeface="JF Flat" panose="02000500000000000000" pitchFamily="2" charset="-78"/>
                <a:cs typeface="JF Flat" panose="02000500000000000000" pitchFamily="2" charset="-78"/>
                <a:sym typeface="Arial"/>
              </a:rPr>
              <a:t>مايكروسوفت أوفيس</a:t>
            </a:r>
          </a:p>
        </p:txBody>
      </p:sp>
      <p:sp>
        <p:nvSpPr>
          <p:cNvPr id="2163" name="شكل حر: شكل 2162">
            <a:extLst>
              <a:ext uri="{FF2B5EF4-FFF2-40B4-BE49-F238E27FC236}">
                <a16:creationId xmlns:a16="http://schemas.microsoft.com/office/drawing/2014/main" id="{75D43B3E-FB96-44EF-AE6C-B597A77E4494}"/>
              </a:ext>
            </a:extLst>
          </p:cNvPr>
          <p:cNvSpPr/>
          <p:nvPr/>
        </p:nvSpPr>
        <p:spPr>
          <a:xfrm flipH="1">
            <a:off x="5292567" y="6727460"/>
            <a:ext cx="1862813" cy="12698"/>
          </a:xfrm>
          <a:custGeom>
            <a:avLst/>
            <a:gdLst>
              <a:gd name="connsiteX0" fmla="*/ 0 w 1862813"/>
              <a:gd name="connsiteY0" fmla="*/ 0 h 12698"/>
              <a:gd name="connsiteX1" fmla="*/ 1862814 w 1862813"/>
              <a:gd name="connsiteY1" fmla="*/ 0 h 12698"/>
            </a:gdLst>
            <a:ahLst/>
            <a:cxnLst>
              <a:cxn ang="0">
                <a:pos x="connsiteX0" y="connsiteY0"/>
              </a:cxn>
              <a:cxn ang="0">
                <a:pos x="connsiteX1" y="connsiteY1"/>
              </a:cxn>
            </a:cxnLst>
            <a:rect l="l" t="t" r="r" b="b"/>
            <a:pathLst>
              <a:path w="1862813" h="12698">
                <a:moveTo>
                  <a:pt x="0" y="0"/>
                </a:moveTo>
                <a:lnTo>
                  <a:pt x="1862814" y="0"/>
                </a:lnTo>
              </a:path>
            </a:pathLst>
          </a:custGeom>
          <a:ln w="25389" cap="flat">
            <a:solidFill>
              <a:srgbClr val="414042"/>
            </a:solidFill>
            <a:prstDash val="solid"/>
            <a:miter/>
          </a:ln>
        </p:spPr>
        <p:txBody>
          <a:bodyPr rtlCol="1" anchor="ctr"/>
          <a:lstStyle/>
          <a:p>
            <a:pPr algn="r" rtl="1"/>
            <a:endParaRPr lang="ar-SA">
              <a:latin typeface="JF Flat" panose="02000500000000000000" pitchFamily="2" charset="-78"/>
              <a:cs typeface="JF Flat" panose="02000500000000000000" pitchFamily="2" charset="-78"/>
            </a:endParaRPr>
          </a:p>
        </p:txBody>
      </p:sp>
      <p:sp>
        <p:nvSpPr>
          <p:cNvPr id="2164" name="شكل حر: شكل 2163">
            <a:extLst>
              <a:ext uri="{FF2B5EF4-FFF2-40B4-BE49-F238E27FC236}">
                <a16:creationId xmlns:a16="http://schemas.microsoft.com/office/drawing/2014/main" id="{E5C5D14D-A003-42D2-8333-D63DCA03E676}"/>
              </a:ext>
            </a:extLst>
          </p:cNvPr>
          <p:cNvSpPr/>
          <p:nvPr/>
        </p:nvSpPr>
        <p:spPr>
          <a:xfrm flipH="1">
            <a:off x="5575734" y="6639843"/>
            <a:ext cx="175234" cy="175233"/>
          </a:xfrm>
          <a:custGeom>
            <a:avLst/>
            <a:gdLst>
              <a:gd name="connsiteX0" fmla="*/ 175234 w 175234"/>
              <a:gd name="connsiteY0" fmla="*/ 87617 h 175233"/>
              <a:gd name="connsiteX1" fmla="*/ 87617 w 175234"/>
              <a:gd name="connsiteY1" fmla="*/ 175234 h 175233"/>
              <a:gd name="connsiteX2" fmla="*/ 0 w 175234"/>
              <a:gd name="connsiteY2" fmla="*/ 87617 h 175233"/>
              <a:gd name="connsiteX3" fmla="*/ 87617 w 175234"/>
              <a:gd name="connsiteY3" fmla="*/ 0 h 175233"/>
              <a:gd name="connsiteX4" fmla="*/ 175234 w 175234"/>
              <a:gd name="connsiteY4" fmla="*/ 87617 h 175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234" h="175233">
                <a:moveTo>
                  <a:pt x="175234" y="87617"/>
                </a:moveTo>
                <a:cubicBezTo>
                  <a:pt x="175234" y="136007"/>
                  <a:pt x="136006" y="175234"/>
                  <a:pt x="87617" y="175234"/>
                </a:cubicBezTo>
                <a:cubicBezTo>
                  <a:pt x="39228" y="175234"/>
                  <a:pt x="0" y="136007"/>
                  <a:pt x="0" y="87617"/>
                </a:cubicBezTo>
                <a:cubicBezTo>
                  <a:pt x="0" y="39227"/>
                  <a:pt x="39228" y="0"/>
                  <a:pt x="87617" y="0"/>
                </a:cubicBezTo>
                <a:cubicBezTo>
                  <a:pt x="136006" y="0"/>
                  <a:pt x="175234" y="39227"/>
                  <a:pt x="175234" y="87617"/>
                </a:cubicBezTo>
                <a:close/>
              </a:path>
            </a:pathLst>
          </a:custGeom>
          <a:solidFill>
            <a:srgbClr val="FFFFFF"/>
          </a:solidFill>
          <a:ln w="25389" cap="flat">
            <a:solidFill>
              <a:srgbClr val="414042"/>
            </a:solidFill>
            <a:prstDash val="solid"/>
            <a:miter/>
          </a:ln>
        </p:spPr>
        <p:txBody>
          <a:bodyPr rtlCol="1" anchor="ctr"/>
          <a:lstStyle/>
          <a:p>
            <a:pPr algn="r" rtl="1"/>
            <a:endParaRPr lang="ar-SA">
              <a:latin typeface="JF Flat" panose="02000500000000000000" pitchFamily="2" charset="-78"/>
              <a:cs typeface="JF Flat" panose="02000500000000000000" pitchFamily="2" charset="-78"/>
            </a:endParaRPr>
          </a:p>
        </p:txBody>
      </p:sp>
      <p:sp>
        <p:nvSpPr>
          <p:cNvPr id="2165" name="مربع نص 2164">
            <a:extLst>
              <a:ext uri="{FF2B5EF4-FFF2-40B4-BE49-F238E27FC236}">
                <a16:creationId xmlns:a16="http://schemas.microsoft.com/office/drawing/2014/main" id="{3C30F6E2-FAEB-4F12-BED7-8F2E6980BE62}"/>
              </a:ext>
            </a:extLst>
          </p:cNvPr>
          <p:cNvSpPr txBox="1"/>
          <p:nvPr/>
        </p:nvSpPr>
        <p:spPr>
          <a:xfrm flipH="1">
            <a:off x="6391112" y="6841787"/>
            <a:ext cx="855880" cy="269213"/>
          </a:xfrm>
          <a:prstGeom prst="rect">
            <a:avLst/>
          </a:prstGeom>
          <a:noFill/>
        </p:spPr>
        <p:txBody>
          <a:bodyPr wrap="none" rtlCol="1">
            <a:noAutofit/>
          </a:bodyPr>
          <a:lstStyle/>
          <a:p>
            <a:pPr algn="r" rtl="1"/>
            <a:r>
              <a:rPr lang="ar-SA" sz="1200" spc="0" baseline="0" dirty="0">
                <a:solidFill>
                  <a:srgbClr val="000000"/>
                </a:solidFill>
                <a:latin typeface="JF Flat" panose="02000500000000000000" pitchFamily="2" charset="-78"/>
                <a:cs typeface="JF Flat" panose="02000500000000000000" pitchFamily="2" charset="-78"/>
                <a:sym typeface="Arial"/>
              </a:rPr>
              <a:t>الإنجليـزيـة</a:t>
            </a:r>
          </a:p>
        </p:txBody>
      </p:sp>
      <p:sp>
        <p:nvSpPr>
          <p:cNvPr id="2167" name="شكل حر: شكل 2166">
            <a:extLst>
              <a:ext uri="{FF2B5EF4-FFF2-40B4-BE49-F238E27FC236}">
                <a16:creationId xmlns:a16="http://schemas.microsoft.com/office/drawing/2014/main" id="{362537AD-831C-4646-80BA-69997A2E595B}"/>
              </a:ext>
            </a:extLst>
          </p:cNvPr>
          <p:cNvSpPr/>
          <p:nvPr/>
        </p:nvSpPr>
        <p:spPr>
          <a:xfrm flipH="1">
            <a:off x="5292567" y="7211258"/>
            <a:ext cx="1862813" cy="12698"/>
          </a:xfrm>
          <a:custGeom>
            <a:avLst/>
            <a:gdLst>
              <a:gd name="connsiteX0" fmla="*/ 0 w 1862813"/>
              <a:gd name="connsiteY0" fmla="*/ 0 h 12698"/>
              <a:gd name="connsiteX1" fmla="*/ 1862814 w 1862813"/>
              <a:gd name="connsiteY1" fmla="*/ 0 h 12698"/>
            </a:gdLst>
            <a:ahLst/>
            <a:cxnLst>
              <a:cxn ang="0">
                <a:pos x="connsiteX0" y="connsiteY0"/>
              </a:cxn>
              <a:cxn ang="0">
                <a:pos x="connsiteX1" y="connsiteY1"/>
              </a:cxn>
            </a:cxnLst>
            <a:rect l="l" t="t" r="r" b="b"/>
            <a:pathLst>
              <a:path w="1862813" h="12698">
                <a:moveTo>
                  <a:pt x="0" y="0"/>
                </a:moveTo>
                <a:lnTo>
                  <a:pt x="1862814" y="0"/>
                </a:lnTo>
              </a:path>
            </a:pathLst>
          </a:custGeom>
          <a:ln w="25389" cap="flat">
            <a:solidFill>
              <a:srgbClr val="414042"/>
            </a:solidFill>
            <a:prstDash val="solid"/>
            <a:miter/>
          </a:ln>
        </p:spPr>
        <p:txBody>
          <a:bodyPr rtlCol="1" anchor="ctr"/>
          <a:lstStyle/>
          <a:p>
            <a:pPr algn="r" rtl="1"/>
            <a:endParaRPr lang="ar-SA">
              <a:latin typeface="JF Flat" panose="02000500000000000000" pitchFamily="2" charset="-78"/>
              <a:cs typeface="JF Flat" panose="02000500000000000000" pitchFamily="2" charset="-78"/>
            </a:endParaRPr>
          </a:p>
        </p:txBody>
      </p:sp>
      <p:sp>
        <p:nvSpPr>
          <p:cNvPr id="2168" name="شكل حر: شكل 2167">
            <a:extLst>
              <a:ext uri="{FF2B5EF4-FFF2-40B4-BE49-F238E27FC236}">
                <a16:creationId xmlns:a16="http://schemas.microsoft.com/office/drawing/2014/main" id="{267345D4-B54E-4ACA-BDAA-8027E96BB12C}"/>
              </a:ext>
            </a:extLst>
          </p:cNvPr>
          <p:cNvSpPr/>
          <p:nvPr/>
        </p:nvSpPr>
        <p:spPr>
          <a:xfrm flipH="1">
            <a:off x="5400500" y="7123641"/>
            <a:ext cx="175234" cy="175233"/>
          </a:xfrm>
          <a:custGeom>
            <a:avLst/>
            <a:gdLst>
              <a:gd name="connsiteX0" fmla="*/ 175234 w 175234"/>
              <a:gd name="connsiteY0" fmla="*/ 87617 h 175233"/>
              <a:gd name="connsiteX1" fmla="*/ 87617 w 175234"/>
              <a:gd name="connsiteY1" fmla="*/ 175235 h 175233"/>
              <a:gd name="connsiteX2" fmla="*/ 0 w 175234"/>
              <a:gd name="connsiteY2" fmla="*/ 87617 h 175233"/>
              <a:gd name="connsiteX3" fmla="*/ 87617 w 175234"/>
              <a:gd name="connsiteY3" fmla="*/ 0 h 175233"/>
              <a:gd name="connsiteX4" fmla="*/ 175234 w 175234"/>
              <a:gd name="connsiteY4" fmla="*/ 87617 h 175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234" h="175233">
                <a:moveTo>
                  <a:pt x="175234" y="87617"/>
                </a:moveTo>
                <a:cubicBezTo>
                  <a:pt x="175234" y="136007"/>
                  <a:pt x="136007" y="175235"/>
                  <a:pt x="87617" y="175235"/>
                </a:cubicBezTo>
                <a:cubicBezTo>
                  <a:pt x="39228" y="175235"/>
                  <a:pt x="0" y="136007"/>
                  <a:pt x="0" y="87617"/>
                </a:cubicBezTo>
                <a:cubicBezTo>
                  <a:pt x="0" y="39227"/>
                  <a:pt x="39228" y="0"/>
                  <a:pt x="87617" y="0"/>
                </a:cubicBezTo>
                <a:cubicBezTo>
                  <a:pt x="136007" y="0"/>
                  <a:pt x="175234" y="39227"/>
                  <a:pt x="175234" y="87617"/>
                </a:cubicBezTo>
                <a:close/>
              </a:path>
            </a:pathLst>
          </a:custGeom>
          <a:solidFill>
            <a:srgbClr val="FFFFFF"/>
          </a:solidFill>
          <a:ln w="25389" cap="flat">
            <a:solidFill>
              <a:srgbClr val="414042"/>
            </a:solidFill>
            <a:prstDash val="solid"/>
            <a:miter/>
          </a:ln>
        </p:spPr>
        <p:txBody>
          <a:bodyPr rtlCol="1" anchor="ctr"/>
          <a:lstStyle/>
          <a:p>
            <a:pPr algn="r" rtl="1"/>
            <a:endParaRPr lang="ar-SA">
              <a:latin typeface="JF Flat" panose="02000500000000000000" pitchFamily="2" charset="-78"/>
              <a:cs typeface="JF Flat" panose="02000500000000000000" pitchFamily="2" charset="-78"/>
            </a:endParaRPr>
          </a:p>
        </p:txBody>
      </p:sp>
      <p:sp>
        <p:nvSpPr>
          <p:cNvPr id="2169" name="مربع نص 2168">
            <a:extLst>
              <a:ext uri="{FF2B5EF4-FFF2-40B4-BE49-F238E27FC236}">
                <a16:creationId xmlns:a16="http://schemas.microsoft.com/office/drawing/2014/main" id="{FD975948-101A-43D4-925A-AF44F5F41125}"/>
              </a:ext>
            </a:extLst>
          </p:cNvPr>
          <p:cNvSpPr txBox="1"/>
          <p:nvPr/>
        </p:nvSpPr>
        <p:spPr>
          <a:xfrm flipH="1">
            <a:off x="6099056" y="7341001"/>
            <a:ext cx="1147936" cy="269213"/>
          </a:xfrm>
          <a:prstGeom prst="rect">
            <a:avLst/>
          </a:prstGeom>
          <a:noFill/>
        </p:spPr>
        <p:txBody>
          <a:bodyPr wrap="none" rtlCol="1">
            <a:noAutofit/>
          </a:bodyPr>
          <a:lstStyle/>
          <a:p>
            <a:pPr algn="r" rtl="1"/>
            <a:r>
              <a:rPr lang="ar-SA" sz="1200" spc="0" baseline="0" dirty="0">
                <a:solidFill>
                  <a:srgbClr val="000000"/>
                </a:solidFill>
                <a:latin typeface="JF Flat" panose="02000500000000000000" pitchFamily="2" charset="-78"/>
                <a:cs typeface="JF Flat" panose="02000500000000000000" pitchFamily="2" charset="-78"/>
                <a:sym typeface="Arial"/>
              </a:rPr>
              <a:t>القيــادة</a:t>
            </a:r>
          </a:p>
        </p:txBody>
      </p:sp>
      <p:sp>
        <p:nvSpPr>
          <p:cNvPr id="2171" name="شكل حر: شكل 2170">
            <a:extLst>
              <a:ext uri="{FF2B5EF4-FFF2-40B4-BE49-F238E27FC236}">
                <a16:creationId xmlns:a16="http://schemas.microsoft.com/office/drawing/2014/main" id="{8B3EF2F6-B6B1-4B0B-8FAB-51250B88E5D0}"/>
              </a:ext>
            </a:extLst>
          </p:cNvPr>
          <p:cNvSpPr/>
          <p:nvPr/>
        </p:nvSpPr>
        <p:spPr>
          <a:xfrm flipH="1">
            <a:off x="5292567" y="7702675"/>
            <a:ext cx="1862813" cy="12698"/>
          </a:xfrm>
          <a:custGeom>
            <a:avLst/>
            <a:gdLst>
              <a:gd name="connsiteX0" fmla="*/ 0 w 1862813"/>
              <a:gd name="connsiteY0" fmla="*/ 0 h 12698"/>
              <a:gd name="connsiteX1" fmla="*/ 1862814 w 1862813"/>
              <a:gd name="connsiteY1" fmla="*/ 0 h 12698"/>
            </a:gdLst>
            <a:ahLst/>
            <a:cxnLst>
              <a:cxn ang="0">
                <a:pos x="connsiteX0" y="connsiteY0"/>
              </a:cxn>
              <a:cxn ang="0">
                <a:pos x="connsiteX1" y="connsiteY1"/>
              </a:cxn>
            </a:cxnLst>
            <a:rect l="l" t="t" r="r" b="b"/>
            <a:pathLst>
              <a:path w="1862813" h="12698">
                <a:moveTo>
                  <a:pt x="0" y="0"/>
                </a:moveTo>
                <a:lnTo>
                  <a:pt x="1862814" y="0"/>
                </a:lnTo>
              </a:path>
            </a:pathLst>
          </a:custGeom>
          <a:ln w="25389" cap="flat">
            <a:solidFill>
              <a:srgbClr val="414042"/>
            </a:solidFill>
            <a:prstDash val="solid"/>
            <a:miter/>
          </a:ln>
        </p:spPr>
        <p:txBody>
          <a:bodyPr rtlCol="1" anchor="ctr"/>
          <a:lstStyle/>
          <a:p>
            <a:pPr algn="r" rtl="1"/>
            <a:endParaRPr lang="ar-SA">
              <a:latin typeface="JF Flat" panose="02000500000000000000" pitchFamily="2" charset="-78"/>
              <a:cs typeface="JF Flat" panose="02000500000000000000" pitchFamily="2" charset="-78"/>
            </a:endParaRPr>
          </a:p>
        </p:txBody>
      </p:sp>
      <p:sp>
        <p:nvSpPr>
          <p:cNvPr id="2172" name="شكل حر: شكل 2171">
            <a:extLst>
              <a:ext uri="{FF2B5EF4-FFF2-40B4-BE49-F238E27FC236}">
                <a16:creationId xmlns:a16="http://schemas.microsoft.com/office/drawing/2014/main" id="{D3F1C2BE-F474-4A8A-9113-83D102E828D2}"/>
              </a:ext>
            </a:extLst>
          </p:cNvPr>
          <p:cNvSpPr/>
          <p:nvPr/>
        </p:nvSpPr>
        <p:spPr>
          <a:xfrm flipH="1">
            <a:off x="5591131" y="7615058"/>
            <a:ext cx="175234" cy="175233"/>
          </a:xfrm>
          <a:custGeom>
            <a:avLst/>
            <a:gdLst>
              <a:gd name="connsiteX0" fmla="*/ 175234 w 175234"/>
              <a:gd name="connsiteY0" fmla="*/ 87617 h 175233"/>
              <a:gd name="connsiteX1" fmla="*/ 87617 w 175234"/>
              <a:gd name="connsiteY1" fmla="*/ 175234 h 175233"/>
              <a:gd name="connsiteX2" fmla="*/ 0 w 175234"/>
              <a:gd name="connsiteY2" fmla="*/ 87617 h 175233"/>
              <a:gd name="connsiteX3" fmla="*/ 87617 w 175234"/>
              <a:gd name="connsiteY3" fmla="*/ -1 h 175233"/>
              <a:gd name="connsiteX4" fmla="*/ 175234 w 175234"/>
              <a:gd name="connsiteY4" fmla="*/ 87617 h 175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234" h="175233">
                <a:moveTo>
                  <a:pt x="175234" y="87617"/>
                </a:moveTo>
                <a:cubicBezTo>
                  <a:pt x="175234" y="136007"/>
                  <a:pt x="136006" y="175234"/>
                  <a:pt x="87617" y="175234"/>
                </a:cubicBezTo>
                <a:cubicBezTo>
                  <a:pt x="39228" y="175234"/>
                  <a:pt x="0" y="136007"/>
                  <a:pt x="0" y="87617"/>
                </a:cubicBezTo>
                <a:cubicBezTo>
                  <a:pt x="0" y="39227"/>
                  <a:pt x="39228" y="-1"/>
                  <a:pt x="87617" y="-1"/>
                </a:cubicBezTo>
                <a:cubicBezTo>
                  <a:pt x="136006" y="-1"/>
                  <a:pt x="175234" y="39227"/>
                  <a:pt x="175234" y="87617"/>
                </a:cubicBezTo>
                <a:close/>
              </a:path>
            </a:pathLst>
          </a:custGeom>
          <a:solidFill>
            <a:srgbClr val="FFFFFF"/>
          </a:solidFill>
          <a:ln w="25389" cap="flat">
            <a:solidFill>
              <a:srgbClr val="414042"/>
            </a:solidFill>
            <a:prstDash val="solid"/>
            <a:miter/>
          </a:ln>
        </p:spPr>
        <p:txBody>
          <a:bodyPr rtlCol="1" anchor="ctr"/>
          <a:lstStyle/>
          <a:p>
            <a:pPr algn="r" rtl="1"/>
            <a:endParaRPr lang="ar-SA">
              <a:latin typeface="JF Flat" panose="02000500000000000000" pitchFamily="2" charset="-78"/>
              <a:cs typeface="JF Flat" panose="02000500000000000000" pitchFamily="2" charset="-78"/>
            </a:endParaRPr>
          </a:p>
        </p:txBody>
      </p:sp>
      <p:sp>
        <p:nvSpPr>
          <p:cNvPr id="2173" name="مربع نص 2172">
            <a:extLst>
              <a:ext uri="{FF2B5EF4-FFF2-40B4-BE49-F238E27FC236}">
                <a16:creationId xmlns:a16="http://schemas.microsoft.com/office/drawing/2014/main" id="{877DDF98-9F1E-4932-AB12-7134AF415212}"/>
              </a:ext>
            </a:extLst>
          </p:cNvPr>
          <p:cNvSpPr txBox="1"/>
          <p:nvPr/>
        </p:nvSpPr>
        <p:spPr>
          <a:xfrm flipH="1">
            <a:off x="6200641" y="7884759"/>
            <a:ext cx="1046351" cy="269213"/>
          </a:xfrm>
          <a:prstGeom prst="rect">
            <a:avLst/>
          </a:prstGeom>
          <a:noFill/>
        </p:spPr>
        <p:txBody>
          <a:bodyPr wrap="none" rtlCol="1">
            <a:noAutofit/>
          </a:bodyPr>
          <a:lstStyle/>
          <a:p>
            <a:pPr algn="r" rtl="1"/>
            <a:r>
              <a:rPr lang="ar-SA" sz="1200" spc="0" baseline="0" dirty="0">
                <a:solidFill>
                  <a:srgbClr val="000000"/>
                </a:solidFill>
                <a:latin typeface="JF Flat" panose="02000500000000000000" pitchFamily="2" charset="-78"/>
                <a:cs typeface="JF Flat" panose="02000500000000000000" pitchFamily="2" charset="-78"/>
                <a:sym typeface="Arial"/>
              </a:rPr>
              <a:t>العمـل الجمـاعـي</a:t>
            </a:r>
          </a:p>
        </p:txBody>
      </p:sp>
      <p:sp>
        <p:nvSpPr>
          <p:cNvPr id="2175" name="شكل حر: شكل 2174">
            <a:extLst>
              <a:ext uri="{FF2B5EF4-FFF2-40B4-BE49-F238E27FC236}">
                <a16:creationId xmlns:a16="http://schemas.microsoft.com/office/drawing/2014/main" id="{74BE7A39-199C-4D31-AA4C-2F1C583B2D4E}"/>
              </a:ext>
            </a:extLst>
          </p:cNvPr>
          <p:cNvSpPr/>
          <p:nvPr/>
        </p:nvSpPr>
        <p:spPr>
          <a:xfrm flipH="1">
            <a:off x="5292567" y="8237266"/>
            <a:ext cx="1862813" cy="12698"/>
          </a:xfrm>
          <a:custGeom>
            <a:avLst/>
            <a:gdLst>
              <a:gd name="connsiteX0" fmla="*/ 0 w 1862813"/>
              <a:gd name="connsiteY0" fmla="*/ 0 h 12698"/>
              <a:gd name="connsiteX1" fmla="*/ 1862814 w 1862813"/>
              <a:gd name="connsiteY1" fmla="*/ 0 h 12698"/>
            </a:gdLst>
            <a:ahLst/>
            <a:cxnLst>
              <a:cxn ang="0">
                <a:pos x="connsiteX0" y="connsiteY0"/>
              </a:cxn>
              <a:cxn ang="0">
                <a:pos x="connsiteX1" y="connsiteY1"/>
              </a:cxn>
            </a:cxnLst>
            <a:rect l="l" t="t" r="r" b="b"/>
            <a:pathLst>
              <a:path w="1862813" h="12698">
                <a:moveTo>
                  <a:pt x="0" y="0"/>
                </a:moveTo>
                <a:lnTo>
                  <a:pt x="1862814" y="0"/>
                </a:lnTo>
              </a:path>
            </a:pathLst>
          </a:custGeom>
          <a:ln w="25389" cap="flat">
            <a:solidFill>
              <a:srgbClr val="414042"/>
            </a:solidFill>
            <a:prstDash val="solid"/>
            <a:miter/>
          </a:ln>
        </p:spPr>
        <p:txBody>
          <a:bodyPr rtlCol="1" anchor="ctr"/>
          <a:lstStyle/>
          <a:p>
            <a:pPr algn="r" rtl="1"/>
            <a:endParaRPr lang="ar-SA">
              <a:latin typeface="JF Flat" panose="02000500000000000000" pitchFamily="2" charset="-78"/>
              <a:cs typeface="JF Flat" panose="02000500000000000000" pitchFamily="2" charset="-78"/>
            </a:endParaRPr>
          </a:p>
        </p:txBody>
      </p:sp>
      <p:sp>
        <p:nvSpPr>
          <p:cNvPr id="2176" name="شكل حر: شكل 2175">
            <a:extLst>
              <a:ext uri="{FF2B5EF4-FFF2-40B4-BE49-F238E27FC236}">
                <a16:creationId xmlns:a16="http://schemas.microsoft.com/office/drawing/2014/main" id="{A45A2179-88E5-4B6A-A074-2FE438DAFF7F}"/>
              </a:ext>
            </a:extLst>
          </p:cNvPr>
          <p:cNvSpPr/>
          <p:nvPr/>
        </p:nvSpPr>
        <p:spPr>
          <a:xfrm flipH="1">
            <a:off x="5436055" y="8149649"/>
            <a:ext cx="175234" cy="175233"/>
          </a:xfrm>
          <a:custGeom>
            <a:avLst/>
            <a:gdLst>
              <a:gd name="connsiteX0" fmla="*/ 175234 w 175234"/>
              <a:gd name="connsiteY0" fmla="*/ 87617 h 175233"/>
              <a:gd name="connsiteX1" fmla="*/ 87617 w 175234"/>
              <a:gd name="connsiteY1" fmla="*/ 175234 h 175233"/>
              <a:gd name="connsiteX2" fmla="*/ 0 w 175234"/>
              <a:gd name="connsiteY2" fmla="*/ 87617 h 175233"/>
              <a:gd name="connsiteX3" fmla="*/ 87617 w 175234"/>
              <a:gd name="connsiteY3" fmla="*/ 0 h 175233"/>
              <a:gd name="connsiteX4" fmla="*/ 175234 w 175234"/>
              <a:gd name="connsiteY4" fmla="*/ 87617 h 175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234" h="175233">
                <a:moveTo>
                  <a:pt x="175234" y="87617"/>
                </a:moveTo>
                <a:cubicBezTo>
                  <a:pt x="175234" y="136007"/>
                  <a:pt x="136006" y="175234"/>
                  <a:pt x="87617" y="175234"/>
                </a:cubicBezTo>
                <a:cubicBezTo>
                  <a:pt x="39228" y="175234"/>
                  <a:pt x="0" y="136007"/>
                  <a:pt x="0" y="87617"/>
                </a:cubicBezTo>
                <a:cubicBezTo>
                  <a:pt x="0" y="39227"/>
                  <a:pt x="39228" y="0"/>
                  <a:pt x="87617" y="0"/>
                </a:cubicBezTo>
                <a:cubicBezTo>
                  <a:pt x="136006" y="0"/>
                  <a:pt x="175234" y="39227"/>
                  <a:pt x="175234" y="87617"/>
                </a:cubicBezTo>
                <a:close/>
              </a:path>
            </a:pathLst>
          </a:custGeom>
          <a:solidFill>
            <a:srgbClr val="FFFFFF"/>
          </a:solidFill>
          <a:ln w="25389" cap="flat">
            <a:solidFill>
              <a:srgbClr val="414042"/>
            </a:solidFill>
            <a:prstDash val="solid"/>
            <a:miter/>
          </a:ln>
        </p:spPr>
        <p:txBody>
          <a:bodyPr rtlCol="1" anchor="ctr"/>
          <a:lstStyle/>
          <a:p>
            <a:pPr algn="r" rtl="1"/>
            <a:endParaRPr lang="ar-SA">
              <a:latin typeface="JF Flat" panose="02000500000000000000" pitchFamily="2" charset="-78"/>
              <a:cs typeface="JF Flat" panose="02000500000000000000" pitchFamily="2" charset="-78"/>
            </a:endParaRPr>
          </a:p>
        </p:txBody>
      </p:sp>
      <p:sp>
        <p:nvSpPr>
          <p:cNvPr id="1158" name="مربع نص 1157">
            <a:extLst>
              <a:ext uri="{FF2B5EF4-FFF2-40B4-BE49-F238E27FC236}">
                <a16:creationId xmlns:a16="http://schemas.microsoft.com/office/drawing/2014/main" id="{9E3307EA-475E-409D-8B47-61E8624A5A20}"/>
              </a:ext>
            </a:extLst>
          </p:cNvPr>
          <p:cNvSpPr txBox="1"/>
          <p:nvPr/>
        </p:nvSpPr>
        <p:spPr>
          <a:xfrm>
            <a:off x="4851570" y="8700283"/>
            <a:ext cx="2394755" cy="408892"/>
          </a:xfrm>
          <a:prstGeom prst="rect">
            <a:avLst/>
          </a:prstGeom>
          <a:noFill/>
        </p:spPr>
        <p:txBody>
          <a:bodyPr wrap="none" rtlCol="1">
            <a:noAutofit/>
          </a:bodyPr>
          <a:lstStyle/>
          <a:p>
            <a:pPr algn="r" rtl="1"/>
            <a:r>
              <a:rPr lang="ar-SA" sz="2200" dirty="0">
                <a:solidFill>
                  <a:srgbClr val="000000"/>
                </a:solidFill>
                <a:latin typeface="JF Flat" panose="02000500000000000000" pitchFamily="2" charset="-78"/>
                <a:cs typeface="JF Flat" panose="02000500000000000000" pitchFamily="2" charset="-78"/>
                <a:sym typeface="Arial"/>
              </a:rPr>
              <a:t>التواصل الاجتماعي</a:t>
            </a:r>
          </a:p>
        </p:txBody>
      </p:sp>
      <p:grpSp>
        <p:nvGrpSpPr>
          <p:cNvPr id="2177" name="رسم 5">
            <a:extLst>
              <a:ext uri="{FF2B5EF4-FFF2-40B4-BE49-F238E27FC236}">
                <a16:creationId xmlns:a16="http://schemas.microsoft.com/office/drawing/2014/main" id="{4A5892FA-6EDC-4719-8A2F-86ABF9A34314}"/>
              </a:ext>
            </a:extLst>
          </p:cNvPr>
          <p:cNvGrpSpPr/>
          <p:nvPr/>
        </p:nvGrpSpPr>
        <p:grpSpPr>
          <a:xfrm>
            <a:off x="5311970" y="9225179"/>
            <a:ext cx="1427268" cy="393641"/>
            <a:chOff x="535860" y="9225179"/>
            <a:chExt cx="1427268" cy="393641"/>
          </a:xfrm>
          <a:solidFill>
            <a:schemeClr val="accent1"/>
          </a:solidFill>
        </p:grpSpPr>
        <p:sp>
          <p:nvSpPr>
            <p:cNvPr id="2178" name="شكل حر: شكل 2177">
              <a:extLst>
                <a:ext uri="{FF2B5EF4-FFF2-40B4-BE49-F238E27FC236}">
                  <a16:creationId xmlns:a16="http://schemas.microsoft.com/office/drawing/2014/main" id="{BD82D722-8EA1-4299-ACD3-A4547DEA39E4}"/>
                </a:ext>
              </a:extLst>
            </p:cNvPr>
            <p:cNvSpPr/>
            <p:nvPr/>
          </p:nvSpPr>
          <p:spPr>
            <a:xfrm>
              <a:off x="1588989" y="9225179"/>
              <a:ext cx="374139" cy="375432"/>
            </a:xfrm>
            <a:custGeom>
              <a:avLst/>
              <a:gdLst>
                <a:gd name="connsiteX0" fmla="*/ 374139 w 374139"/>
                <a:gd name="connsiteY0" fmla="*/ 175234 h 375432"/>
                <a:gd name="connsiteX1" fmla="*/ 374139 w 374139"/>
                <a:gd name="connsiteY1" fmla="*/ 201900 h 375432"/>
                <a:gd name="connsiteX2" fmla="*/ 372869 w 374139"/>
                <a:gd name="connsiteY2" fmla="*/ 204439 h 375432"/>
                <a:gd name="connsiteX3" fmla="*/ 362711 w 374139"/>
                <a:gd name="connsiteY3" fmla="*/ 252693 h 375432"/>
                <a:gd name="connsiteX4" fmla="*/ 117637 w 374139"/>
                <a:gd name="connsiteY4" fmla="*/ 361896 h 375432"/>
                <a:gd name="connsiteX5" fmla="*/ 4624 w 374139"/>
                <a:gd name="connsiteY5" fmla="*/ 147298 h 375432"/>
                <a:gd name="connsiteX6" fmla="*/ 160811 w 374139"/>
                <a:gd name="connsiteY6" fmla="*/ 2540 h 375432"/>
                <a:gd name="connsiteX7" fmla="*/ 173509 w 374139"/>
                <a:gd name="connsiteY7" fmla="*/ 0 h 375432"/>
                <a:gd name="connsiteX8" fmla="*/ 200175 w 374139"/>
                <a:gd name="connsiteY8" fmla="*/ 0 h 375432"/>
                <a:gd name="connsiteX9" fmla="*/ 202715 w 374139"/>
                <a:gd name="connsiteY9" fmla="*/ 1270 h 375432"/>
                <a:gd name="connsiteX10" fmla="*/ 243348 w 374139"/>
                <a:gd name="connsiteY10" fmla="*/ 8889 h 375432"/>
                <a:gd name="connsiteX11" fmla="*/ 372869 w 374139"/>
                <a:gd name="connsiteY11" fmla="*/ 161266 h 375432"/>
                <a:gd name="connsiteX12" fmla="*/ 374139 w 374139"/>
                <a:gd name="connsiteY12" fmla="*/ 175234 h 375432"/>
                <a:gd name="connsiteX13" fmla="*/ 206524 w 374139"/>
                <a:gd name="connsiteY13" fmla="*/ 165076 h 375432"/>
                <a:gd name="connsiteX14" fmla="*/ 206524 w 374139"/>
                <a:gd name="connsiteY14" fmla="*/ 149838 h 375432"/>
                <a:gd name="connsiteX15" fmla="*/ 202715 w 374139"/>
                <a:gd name="connsiteY15" fmla="*/ 146028 h 375432"/>
                <a:gd name="connsiteX16" fmla="*/ 164620 w 374139"/>
                <a:gd name="connsiteY16" fmla="*/ 146028 h 375432"/>
                <a:gd name="connsiteX17" fmla="*/ 162080 w 374139"/>
                <a:gd name="connsiteY17" fmla="*/ 149838 h 375432"/>
                <a:gd name="connsiteX18" fmla="*/ 162080 w 374139"/>
                <a:gd name="connsiteY18" fmla="*/ 278089 h 375432"/>
                <a:gd name="connsiteX19" fmla="*/ 165890 w 374139"/>
                <a:gd name="connsiteY19" fmla="*/ 281898 h 375432"/>
                <a:gd name="connsiteX20" fmla="*/ 202715 w 374139"/>
                <a:gd name="connsiteY20" fmla="*/ 281898 h 375432"/>
                <a:gd name="connsiteX21" fmla="*/ 206524 w 374139"/>
                <a:gd name="connsiteY21" fmla="*/ 278089 h 375432"/>
                <a:gd name="connsiteX22" fmla="*/ 206524 w 374139"/>
                <a:gd name="connsiteY22" fmla="*/ 209519 h 375432"/>
                <a:gd name="connsiteX23" fmla="*/ 215413 w 374139"/>
                <a:gd name="connsiteY23" fmla="*/ 186662 h 375432"/>
                <a:gd name="connsiteX24" fmla="*/ 252237 w 374139"/>
                <a:gd name="connsiteY24" fmla="*/ 196821 h 375432"/>
                <a:gd name="connsiteX25" fmla="*/ 254777 w 374139"/>
                <a:gd name="connsiteY25" fmla="*/ 213328 h 375432"/>
                <a:gd name="connsiteX26" fmla="*/ 254777 w 374139"/>
                <a:gd name="connsiteY26" fmla="*/ 279359 h 375432"/>
                <a:gd name="connsiteX27" fmla="*/ 257316 w 374139"/>
                <a:gd name="connsiteY27" fmla="*/ 283168 h 375432"/>
                <a:gd name="connsiteX28" fmla="*/ 296680 w 374139"/>
                <a:gd name="connsiteY28" fmla="*/ 283168 h 375432"/>
                <a:gd name="connsiteX29" fmla="*/ 299220 w 374139"/>
                <a:gd name="connsiteY29" fmla="*/ 280628 h 375432"/>
                <a:gd name="connsiteX30" fmla="*/ 299220 w 374139"/>
                <a:gd name="connsiteY30" fmla="*/ 201900 h 375432"/>
                <a:gd name="connsiteX31" fmla="*/ 294141 w 374139"/>
                <a:gd name="connsiteY31" fmla="*/ 175234 h 375432"/>
                <a:gd name="connsiteX32" fmla="*/ 217952 w 374139"/>
                <a:gd name="connsiteY32" fmla="*/ 156187 h 375432"/>
                <a:gd name="connsiteX33" fmla="*/ 206524 w 374139"/>
                <a:gd name="connsiteY33" fmla="*/ 165076 h 375432"/>
                <a:gd name="connsiteX34" fmla="*/ 136684 w 374139"/>
                <a:gd name="connsiteY34" fmla="*/ 213328 h 375432"/>
                <a:gd name="connsiteX35" fmla="*/ 136684 w 374139"/>
                <a:gd name="connsiteY35" fmla="*/ 149838 h 375432"/>
                <a:gd name="connsiteX36" fmla="*/ 132875 w 374139"/>
                <a:gd name="connsiteY36" fmla="*/ 146028 h 375432"/>
                <a:gd name="connsiteX37" fmla="*/ 94781 w 374139"/>
                <a:gd name="connsiteY37" fmla="*/ 146028 h 375432"/>
                <a:gd name="connsiteX38" fmla="*/ 90971 w 374139"/>
                <a:gd name="connsiteY38" fmla="*/ 149838 h 375432"/>
                <a:gd name="connsiteX39" fmla="*/ 90971 w 374139"/>
                <a:gd name="connsiteY39" fmla="*/ 276819 h 375432"/>
                <a:gd name="connsiteX40" fmla="*/ 94781 w 374139"/>
                <a:gd name="connsiteY40" fmla="*/ 280628 h 375432"/>
                <a:gd name="connsiteX41" fmla="*/ 131605 w 374139"/>
                <a:gd name="connsiteY41" fmla="*/ 280628 h 375432"/>
                <a:gd name="connsiteX42" fmla="*/ 135414 w 374139"/>
                <a:gd name="connsiteY42" fmla="*/ 276819 h 375432"/>
                <a:gd name="connsiteX43" fmla="*/ 136684 w 374139"/>
                <a:gd name="connsiteY43" fmla="*/ 213328 h 375432"/>
                <a:gd name="connsiteX44" fmla="*/ 113828 w 374139"/>
                <a:gd name="connsiteY44" fmla="*/ 81268 h 375432"/>
                <a:gd name="connsiteX45" fmla="*/ 111288 w 374139"/>
                <a:gd name="connsiteY45" fmla="*/ 81268 h 375432"/>
                <a:gd name="connsiteX46" fmla="*/ 90971 w 374139"/>
                <a:gd name="connsiteY46" fmla="*/ 110474 h 375432"/>
                <a:gd name="connsiteX47" fmla="*/ 108748 w 374139"/>
                <a:gd name="connsiteY47" fmla="*/ 126981 h 375432"/>
                <a:gd name="connsiteX48" fmla="*/ 135414 w 374139"/>
                <a:gd name="connsiteY48" fmla="*/ 119363 h 375432"/>
                <a:gd name="connsiteX49" fmla="*/ 139224 w 374139"/>
                <a:gd name="connsiteY49" fmla="*/ 93966 h 375432"/>
                <a:gd name="connsiteX50" fmla="*/ 113828 w 374139"/>
                <a:gd name="connsiteY50" fmla="*/ 81268 h 375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4139" h="375432">
                  <a:moveTo>
                    <a:pt x="374139" y="175234"/>
                  </a:moveTo>
                  <a:cubicBezTo>
                    <a:pt x="374139" y="184123"/>
                    <a:pt x="374139" y="193012"/>
                    <a:pt x="374139" y="201900"/>
                  </a:cubicBezTo>
                  <a:cubicBezTo>
                    <a:pt x="372869" y="201900"/>
                    <a:pt x="372869" y="203170"/>
                    <a:pt x="372869" y="204439"/>
                  </a:cubicBezTo>
                  <a:cubicBezTo>
                    <a:pt x="371599" y="220948"/>
                    <a:pt x="367790" y="237455"/>
                    <a:pt x="362711" y="252693"/>
                  </a:cubicBezTo>
                  <a:cubicBezTo>
                    <a:pt x="325886" y="351738"/>
                    <a:pt x="215413" y="401260"/>
                    <a:pt x="117637" y="361896"/>
                  </a:cubicBezTo>
                  <a:cubicBezTo>
                    <a:pt x="32560" y="328882"/>
                    <a:pt x="-15693" y="236185"/>
                    <a:pt x="4624" y="147298"/>
                  </a:cubicBezTo>
                  <a:cubicBezTo>
                    <a:pt x="22401" y="71109"/>
                    <a:pt x="83352" y="13968"/>
                    <a:pt x="160811" y="2540"/>
                  </a:cubicBezTo>
                  <a:cubicBezTo>
                    <a:pt x="164620" y="1270"/>
                    <a:pt x="169699" y="2540"/>
                    <a:pt x="173509" y="0"/>
                  </a:cubicBezTo>
                  <a:cubicBezTo>
                    <a:pt x="182397" y="0"/>
                    <a:pt x="191286" y="0"/>
                    <a:pt x="200175" y="0"/>
                  </a:cubicBezTo>
                  <a:cubicBezTo>
                    <a:pt x="200175" y="1270"/>
                    <a:pt x="201445" y="0"/>
                    <a:pt x="202715" y="1270"/>
                  </a:cubicBezTo>
                  <a:cubicBezTo>
                    <a:pt x="216682" y="2540"/>
                    <a:pt x="230650" y="5080"/>
                    <a:pt x="243348" y="8889"/>
                  </a:cubicBezTo>
                  <a:cubicBezTo>
                    <a:pt x="315728" y="34285"/>
                    <a:pt x="358901" y="85078"/>
                    <a:pt x="372869" y="161266"/>
                  </a:cubicBezTo>
                  <a:cubicBezTo>
                    <a:pt x="372869" y="166345"/>
                    <a:pt x="372869" y="171425"/>
                    <a:pt x="374139" y="175234"/>
                  </a:cubicBezTo>
                  <a:close/>
                  <a:moveTo>
                    <a:pt x="206524" y="165076"/>
                  </a:moveTo>
                  <a:cubicBezTo>
                    <a:pt x="206524" y="158726"/>
                    <a:pt x="206524" y="154917"/>
                    <a:pt x="206524" y="149838"/>
                  </a:cubicBezTo>
                  <a:cubicBezTo>
                    <a:pt x="206524" y="147298"/>
                    <a:pt x="205254" y="146028"/>
                    <a:pt x="202715" y="146028"/>
                  </a:cubicBezTo>
                  <a:cubicBezTo>
                    <a:pt x="190016" y="146028"/>
                    <a:pt x="177318" y="146028"/>
                    <a:pt x="164620" y="146028"/>
                  </a:cubicBezTo>
                  <a:cubicBezTo>
                    <a:pt x="162080" y="146028"/>
                    <a:pt x="160811" y="147298"/>
                    <a:pt x="162080" y="149838"/>
                  </a:cubicBezTo>
                  <a:cubicBezTo>
                    <a:pt x="163350" y="193012"/>
                    <a:pt x="162080" y="234915"/>
                    <a:pt x="162080" y="278089"/>
                  </a:cubicBezTo>
                  <a:cubicBezTo>
                    <a:pt x="162080" y="281898"/>
                    <a:pt x="163350" y="281898"/>
                    <a:pt x="165890" y="281898"/>
                  </a:cubicBezTo>
                  <a:cubicBezTo>
                    <a:pt x="178588" y="281898"/>
                    <a:pt x="190016" y="281898"/>
                    <a:pt x="202715" y="281898"/>
                  </a:cubicBezTo>
                  <a:cubicBezTo>
                    <a:pt x="206524" y="281898"/>
                    <a:pt x="206524" y="280628"/>
                    <a:pt x="206524" y="278089"/>
                  </a:cubicBezTo>
                  <a:cubicBezTo>
                    <a:pt x="206524" y="255232"/>
                    <a:pt x="206524" y="232375"/>
                    <a:pt x="206524" y="209519"/>
                  </a:cubicBezTo>
                  <a:cubicBezTo>
                    <a:pt x="206524" y="200630"/>
                    <a:pt x="207794" y="193012"/>
                    <a:pt x="215413" y="186662"/>
                  </a:cubicBezTo>
                  <a:cubicBezTo>
                    <a:pt x="225571" y="177774"/>
                    <a:pt x="247158" y="177774"/>
                    <a:pt x="252237" y="196821"/>
                  </a:cubicBezTo>
                  <a:cubicBezTo>
                    <a:pt x="253507" y="201900"/>
                    <a:pt x="254777" y="208249"/>
                    <a:pt x="254777" y="213328"/>
                  </a:cubicBezTo>
                  <a:cubicBezTo>
                    <a:pt x="254777" y="234915"/>
                    <a:pt x="254777" y="257772"/>
                    <a:pt x="254777" y="279359"/>
                  </a:cubicBezTo>
                  <a:cubicBezTo>
                    <a:pt x="254777" y="280628"/>
                    <a:pt x="254777" y="283168"/>
                    <a:pt x="257316" y="283168"/>
                  </a:cubicBezTo>
                  <a:cubicBezTo>
                    <a:pt x="270014" y="283168"/>
                    <a:pt x="283982" y="283168"/>
                    <a:pt x="296680" y="283168"/>
                  </a:cubicBezTo>
                  <a:cubicBezTo>
                    <a:pt x="299220" y="283168"/>
                    <a:pt x="299220" y="281898"/>
                    <a:pt x="299220" y="280628"/>
                  </a:cubicBezTo>
                  <a:cubicBezTo>
                    <a:pt x="299220" y="253962"/>
                    <a:pt x="299220" y="227297"/>
                    <a:pt x="299220" y="201900"/>
                  </a:cubicBezTo>
                  <a:cubicBezTo>
                    <a:pt x="299220" y="193012"/>
                    <a:pt x="296680" y="184123"/>
                    <a:pt x="294141" y="175234"/>
                  </a:cubicBezTo>
                  <a:cubicBezTo>
                    <a:pt x="281443" y="146028"/>
                    <a:pt x="243348" y="135870"/>
                    <a:pt x="217952" y="156187"/>
                  </a:cubicBezTo>
                  <a:cubicBezTo>
                    <a:pt x="212873" y="156187"/>
                    <a:pt x="210333" y="159996"/>
                    <a:pt x="206524" y="165076"/>
                  </a:cubicBezTo>
                  <a:close/>
                  <a:moveTo>
                    <a:pt x="136684" y="213328"/>
                  </a:moveTo>
                  <a:cubicBezTo>
                    <a:pt x="136684" y="191741"/>
                    <a:pt x="136684" y="171425"/>
                    <a:pt x="136684" y="149838"/>
                  </a:cubicBezTo>
                  <a:cubicBezTo>
                    <a:pt x="136684" y="147298"/>
                    <a:pt x="136684" y="146028"/>
                    <a:pt x="132875" y="146028"/>
                  </a:cubicBezTo>
                  <a:cubicBezTo>
                    <a:pt x="120177" y="146028"/>
                    <a:pt x="107479" y="146028"/>
                    <a:pt x="94781" y="146028"/>
                  </a:cubicBezTo>
                  <a:cubicBezTo>
                    <a:pt x="92241" y="146028"/>
                    <a:pt x="90971" y="147298"/>
                    <a:pt x="90971" y="149838"/>
                  </a:cubicBezTo>
                  <a:cubicBezTo>
                    <a:pt x="90971" y="191741"/>
                    <a:pt x="90971" y="234915"/>
                    <a:pt x="90971" y="276819"/>
                  </a:cubicBezTo>
                  <a:cubicBezTo>
                    <a:pt x="90971" y="279359"/>
                    <a:pt x="92241" y="280628"/>
                    <a:pt x="94781" y="280628"/>
                  </a:cubicBezTo>
                  <a:cubicBezTo>
                    <a:pt x="107479" y="280628"/>
                    <a:pt x="120177" y="280628"/>
                    <a:pt x="131605" y="280628"/>
                  </a:cubicBezTo>
                  <a:cubicBezTo>
                    <a:pt x="134145" y="280628"/>
                    <a:pt x="135414" y="279359"/>
                    <a:pt x="135414" y="276819"/>
                  </a:cubicBezTo>
                  <a:cubicBezTo>
                    <a:pt x="136684" y="255232"/>
                    <a:pt x="136684" y="234915"/>
                    <a:pt x="136684" y="213328"/>
                  </a:cubicBezTo>
                  <a:close/>
                  <a:moveTo>
                    <a:pt x="113828" y="81268"/>
                  </a:moveTo>
                  <a:cubicBezTo>
                    <a:pt x="112558" y="81268"/>
                    <a:pt x="111288" y="81268"/>
                    <a:pt x="111288" y="81268"/>
                  </a:cubicBezTo>
                  <a:cubicBezTo>
                    <a:pt x="97320" y="82538"/>
                    <a:pt x="87162" y="96505"/>
                    <a:pt x="90971" y="110474"/>
                  </a:cubicBezTo>
                  <a:cubicBezTo>
                    <a:pt x="93511" y="119363"/>
                    <a:pt x="99860" y="124441"/>
                    <a:pt x="108748" y="126981"/>
                  </a:cubicBezTo>
                  <a:cubicBezTo>
                    <a:pt x="118907" y="129521"/>
                    <a:pt x="127795" y="126981"/>
                    <a:pt x="135414" y="119363"/>
                  </a:cubicBezTo>
                  <a:cubicBezTo>
                    <a:pt x="141764" y="113014"/>
                    <a:pt x="143033" y="101585"/>
                    <a:pt x="139224" y="93966"/>
                  </a:cubicBezTo>
                  <a:cubicBezTo>
                    <a:pt x="132875" y="85078"/>
                    <a:pt x="123986" y="79998"/>
                    <a:pt x="113828" y="81268"/>
                  </a:cubicBezTo>
                  <a:close/>
                </a:path>
              </a:pathLst>
            </a:custGeom>
            <a:solidFill>
              <a:srgbClr val="0073B5"/>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179" name="شكل حر: شكل 2178">
              <a:extLst>
                <a:ext uri="{FF2B5EF4-FFF2-40B4-BE49-F238E27FC236}">
                  <a16:creationId xmlns:a16="http://schemas.microsoft.com/office/drawing/2014/main" id="{84D827F9-2F0A-4DA0-A78A-212662C6EAC3}"/>
                </a:ext>
              </a:extLst>
            </p:cNvPr>
            <p:cNvSpPr/>
            <p:nvPr/>
          </p:nvSpPr>
          <p:spPr>
            <a:xfrm>
              <a:off x="535860" y="9256924"/>
              <a:ext cx="361896" cy="360734"/>
            </a:xfrm>
            <a:custGeom>
              <a:avLst/>
              <a:gdLst>
                <a:gd name="connsiteX0" fmla="*/ 250153 w 361896"/>
                <a:gd name="connsiteY0" fmla="*/ 360627 h 360734"/>
                <a:gd name="connsiteX1" fmla="*/ 250153 w 361896"/>
                <a:gd name="connsiteY1" fmla="*/ 347929 h 360734"/>
                <a:gd name="connsiteX2" fmla="*/ 250153 w 361896"/>
                <a:gd name="connsiteY2" fmla="*/ 234915 h 360734"/>
                <a:gd name="connsiteX3" fmla="*/ 262851 w 361896"/>
                <a:gd name="connsiteY3" fmla="*/ 223487 h 360734"/>
                <a:gd name="connsiteX4" fmla="*/ 290787 w 361896"/>
                <a:gd name="connsiteY4" fmla="*/ 223487 h 360734"/>
                <a:gd name="connsiteX5" fmla="*/ 298406 w 361896"/>
                <a:gd name="connsiteY5" fmla="*/ 217137 h 360734"/>
                <a:gd name="connsiteX6" fmla="*/ 303485 w 361896"/>
                <a:gd name="connsiteY6" fmla="*/ 175234 h 360734"/>
                <a:gd name="connsiteX7" fmla="*/ 294596 w 361896"/>
                <a:gd name="connsiteY7" fmla="*/ 166345 h 360734"/>
                <a:gd name="connsiteX8" fmla="*/ 248883 w 361896"/>
                <a:gd name="connsiteY8" fmla="*/ 166345 h 360734"/>
                <a:gd name="connsiteX9" fmla="*/ 251423 w 361896"/>
                <a:gd name="connsiteY9" fmla="*/ 120632 h 360734"/>
                <a:gd name="connsiteX10" fmla="*/ 271740 w 361896"/>
                <a:gd name="connsiteY10" fmla="*/ 106664 h 360734"/>
                <a:gd name="connsiteX11" fmla="*/ 304755 w 361896"/>
                <a:gd name="connsiteY11" fmla="*/ 106664 h 360734"/>
                <a:gd name="connsiteX12" fmla="*/ 304755 w 361896"/>
                <a:gd name="connsiteY12" fmla="*/ 59681 h 360734"/>
                <a:gd name="connsiteX13" fmla="*/ 300945 w 361896"/>
                <a:gd name="connsiteY13" fmla="*/ 55872 h 360734"/>
                <a:gd name="connsiteX14" fmla="*/ 229836 w 361896"/>
                <a:gd name="connsiteY14" fmla="*/ 59681 h 360734"/>
                <a:gd name="connsiteX15" fmla="*/ 191742 w 361896"/>
                <a:gd name="connsiteY15" fmla="*/ 119363 h 360734"/>
                <a:gd name="connsiteX16" fmla="*/ 191742 w 361896"/>
                <a:gd name="connsiteY16" fmla="*/ 165076 h 360734"/>
                <a:gd name="connsiteX17" fmla="*/ 154917 w 361896"/>
                <a:gd name="connsiteY17" fmla="*/ 165076 h 360734"/>
                <a:gd name="connsiteX18" fmla="*/ 144759 w 361896"/>
                <a:gd name="connsiteY18" fmla="*/ 175234 h 360734"/>
                <a:gd name="connsiteX19" fmla="*/ 144759 w 361896"/>
                <a:gd name="connsiteY19" fmla="*/ 222217 h 360734"/>
                <a:gd name="connsiteX20" fmla="*/ 191742 w 361896"/>
                <a:gd name="connsiteY20" fmla="*/ 222217 h 360734"/>
                <a:gd name="connsiteX21" fmla="*/ 191742 w 361896"/>
                <a:gd name="connsiteY21" fmla="*/ 359357 h 360734"/>
                <a:gd name="connsiteX22" fmla="*/ 184123 w 361896"/>
                <a:gd name="connsiteY22" fmla="*/ 359357 h 360734"/>
                <a:gd name="connsiteX23" fmla="*/ 20317 w 361896"/>
                <a:gd name="connsiteY23" fmla="*/ 359357 h 360734"/>
                <a:gd name="connsiteX24" fmla="*/ 0 w 361896"/>
                <a:gd name="connsiteY24" fmla="*/ 337770 h 360734"/>
                <a:gd name="connsiteX25" fmla="*/ 0 w 361896"/>
                <a:gd name="connsiteY25" fmla="*/ 256502 h 360734"/>
                <a:gd name="connsiteX26" fmla="*/ 0 w 361896"/>
                <a:gd name="connsiteY26" fmla="*/ 22856 h 360734"/>
                <a:gd name="connsiteX27" fmla="*/ 22857 w 361896"/>
                <a:gd name="connsiteY27" fmla="*/ 0 h 360734"/>
                <a:gd name="connsiteX28" fmla="*/ 337770 w 361896"/>
                <a:gd name="connsiteY28" fmla="*/ 0 h 360734"/>
                <a:gd name="connsiteX29" fmla="*/ 361896 w 361896"/>
                <a:gd name="connsiteY29" fmla="*/ 24127 h 360734"/>
                <a:gd name="connsiteX30" fmla="*/ 361896 w 361896"/>
                <a:gd name="connsiteY30" fmla="*/ 339040 h 360734"/>
                <a:gd name="connsiteX31" fmla="*/ 340310 w 361896"/>
                <a:gd name="connsiteY31" fmla="*/ 360627 h 360734"/>
                <a:gd name="connsiteX32" fmla="*/ 261581 w 361896"/>
                <a:gd name="connsiteY32" fmla="*/ 360627 h 360734"/>
                <a:gd name="connsiteX33" fmla="*/ 250153 w 361896"/>
                <a:gd name="connsiteY33" fmla="*/ 360627 h 360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61896" h="360734">
                  <a:moveTo>
                    <a:pt x="250153" y="360627"/>
                  </a:moveTo>
                  <a:cubicBezTo>
                    <a:pt x="250153" y="355547"/>
                    <a:pt x="250153" y="351738"/>
                    <a:pt x="250153" y="347929"/>
                  </a:cubicBezTo>
                  <a:cubicBezTo>
                    <a:pt x="250153" y="309834"/>
                    <a:pt x="250153" y="273009"/>
                    <a:pt x="250153" y="234915"/>
                  </a:cubicBezTo>
                  <a:cubicBezTo>
                    <a:pt x="250153" y="223487"/>
                    <a:pt x="250153" y="223487"/>
                    <a:pt x="262851" y="223487"/>
                  </a:cubicBezTo>
                  <a:cubicBezTo>
                    <a:pt x="271740" y="223487"/>
                    <a:pt x="281898" y="223487"/>
                    <a:pt x="290787" y="223487"/>
                  </a:cubicBezTo>
                  <a:cubicBezTo>
                    <a:pt x="294596" y="223487"/>
                    <a:pt x="297136" y="222217"/>
                    <a:pt x="298406" y="217137"/>
                  </a:cubicBezTo>
                  <a:cubicBezTo>
                    <a:pt x="299676" y="203170"/>
                    <a:pt x="300945" y="189202"/>
                    <a:pt x="303485" y="175234"/>
                  </a:cubicBezTo>
                  <a:cubicBezTo>
                    <a:pt x="304755" y="167615"/>
                    <a:pt x="302215" y="166345"/>
                    <a:pt x="294596" y="166345"/>
                  </a:cubicBezTo>
                  <a:cubicBezTo>
                    <a:pt x="280628" y="166345"/>
                    <a:pt x="265391" y="166345"/>
                    <a:pt x="248883" y="166345"/>
                  </a:cubicBezTo>
                  <a:cubicBezTo>
                    <a:pt x="250153" y="151108"/>
                    <a:pt x="250153" y="135870"/>
                    <a:pt x="251423" y="120632"/>
                  </a:cubicBezTo>
                  <a:cubicBezTo>
                    <a:pt x="252692" y="111743"/>
                    <a:pt x="260311" y="106664"/>
                    <a:pt x="271740" y="106664"/>
                  </a:cubicBezTo>
                  <a:cubicBezTo>
                    <a:pt x="281898" y="106664"/>
                    <a:pt x="293327" y="106664"/>
                    <a:pt x="304755" y="106664"/>
                  </a:cubicBezTo>
                  <a:cubicBezTo>
                    <a:pt x="304755" y="90156"/>
                    <a:pt x="304755" y="74919"/>
                    <a:pt x="304755" y="59681"/>
                  </a:cubicBezTo>
                  <a:cubicBezTo>
                    <a:pt x="304755" y="58411"/>
                    <a:pt x="302215" y="55872"/>
                    <a:pt x="300945" y="55872"/>
                  </a:cubicBezTo>
                  <a:cubicBezTo>
                    <a:pt x="276819" y="54602"/>
                    <a:pt x="252692" y="50792"/>
                    <a:pt x="229836" y="59681"/>
                  </a:cubicBezTo>
                  <a:cubicBezTo>
                    <a:pt x="204440" y="71109"/>
                    <a:pt x="193011" y="92696"/>
                    <a:pt x="191742" y="119363"/>
                  </a:cubicBezTo>
                  <a:cubicBezTo>
                    <a:pt x="190472" y="134600"/>
                    <a:pt x="191742" y="148568"/>
                    <a:pt x="191742" y="165076"/>
                  </a:cubicBezTo>
                  <a:cubicBezTo>
                    <a:pt x="179043" y="165076"/>
                    <a:pt x="166345" y="165076"/>
                    <a:pt x="154917" y="165076"/>
                  </a:cubicBezTo>
                  <a:cubicBezTo>
                    <a:pt x="147298" y="165076"/>
                    <a:pt x="143489" y="167615"/>
                    <a:pt x="144759" y="175234"/>
                  </a:cubicBezTo>
                  <a:cubicBezTo>
                    <a:pt x="144759" y="190472"/>
                    <a:pt x="144759" y="205710"/>
                    <a:pt x="144759" y="222217"/>
                  </a:cubicBezTo>
                  <a:cubicBezTo>
                    <a:pt x="161266" y="222217"/>
                    <a:pt x="176504" y="222217"/>
                    <a:pt x="191742" y="222217"/>
                  </a:cubicBezTo>
                  <a:cubicBezTo>
                    <a:pt x="191742" y="267930"/>
                    <a:pt x="191742" y="313644"/>
                    <a:pt x="191742" y="359357"/>
                  </a:cubicBezTo>
                  <a:cubicBezTo>
                    <a:pt x="189202" y="359357"/>
                    <a:pt x="186662" y="359357"/>
                    <a:pt x="184123" y="359357"/>
                  </a:cubicBezTo>
                  <a:cubicBezTo>
                    <a:pt x="129521" y="359357"/>
                    <a:pt x="74919" y="359357"/>
                    <a:pt x="20317" y="359357"/>
                  </a:cubicBezTo>
                  <a:cubicBezTo>
                    <a:pt x="7619" y="359357"/>
                    <a:pt x="0" y="350468"/>
                    <a:pt x="0" y="337770"/>
                  </a:cubicBezTo>
                  <a:cubicBezTo>
                    <a:pt x="0" y="311104"/>
                    <a:pt x="0" y="283168"/>
                    <a:pt x="0" y="256502"/>
                  </a:cubicBezTo>
                  <a:cubicBezTo>
                    <a:pt x="0" y="179043"/>
                    <a:pt x="0" y="100315"/>
                    <a:pt x="0" y="22856"/>
                  </a:cubicBezTo>
                  <a:cubicBezTo>
                    <a:pt x="0" y="7619"/>
                    <a:pt x="7619" y="0"/>
                    <a:pt x="22857" y="0"/>
                  </a:cubicBezTo>
                  <a:cubicBezTo>
                    <a:pt x="128251" y="0"/>
                    <a:pt x="232376" y="0"/>
                    <a:pt x="337770" y="0"/>
                  </a:cubicBezTo>
                  <a:cubicBezTo>
                    <a:pt x="354277" y="0"/>
                    <a:pt x="361896" y="7619"/>
                    <a:pt x="361896" y="24127"/>
                  </a:cubicBezTo>
                  <a:cubicBezTo>
                    <a:pt x="361896" y="129521"/>
                    <a:pt x="361896" y="233646"/>
                    <a:pt x="361896" y="339040"/>
                  </a:cubicBezTo>
                  <a:cubicBezTo>
                    <a:pt x="361896" y="351738"/>
                    <a:pt x="353008" y="361896"/>
                    <a:pt x="340310" y="360627"/>
                  </a:cubicBezTo>
                  <a:cubicBezTo>
                    <a:pt x="313643" y="359357"/>
                    <a:pt x="288247" y="360627"/>
                    <a:pt x="261581" y="360627"/>
                  </a:cubicBezTo>
                  <a:cubicBezTo>
                    <a:pt x="257772" y="360627"/>
                    <a:pt x="255232" y="360627"/>
                    <a:pt x="250153" y="360627"/>
                  </a:cubicBezTo>
                  <a:close/>
                </a:path>
              </a:pathLst>
            </a:custGeom>
            <a:solidFill>
              <a:srgbClr val="21428F"/>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grpSp>
          <p:nvGrpSpPr>
            <p:cNvPr id="2180" name="رسم 5">
              <a:extLst>
                <a:ext uri="{FF2B5EF4-FFF2-40B4-BE49-F238E27FC236}">
                  <a16:creationId xmlns:a16="http://schemas.microsoft.com/office/drawing/2014/main" id="{4A5892FA-6EDC-4719-8A2F-86ABF9A34314}"/>
                </a:ext>
              </a:extLst>
            </p:cNvPr>
            <p:cNvGrpSpPr/>
            <p:nvPr/>
          </p:nvGrpSpPr>
          <p:grpSpPr>
            <a:xfrm>
              <a:off x="1078070" y="9302320"/>
              <a:ext cx="386022" cy="316500"/>
              <a:chOff x="1078070" y="9302320"/>
              <a:chExt cx="386022" cy="316500"/>
            </a:xfrm>
            <a:solidFill>
              <a:srgbClr val="4F9FD7"/>
            </a:solidFill>
          </p:grpSpPr>
          <p:sp>
            <p:nvSpPr>
              <p:cNvPr id="2181" name="شكل حر: شكل 2180">
                <a:extLst>
                  <a:ext uri="{FF2B5EF4-FFF2-40B4-BE49-F238E27FC236}">
                    <a16:creationId xmlns:a16="http://schemas.microsoft.com/office/drawing/2014/main" id="{8AF394C1-7772-4AD7-8229-1F5EA279E74D}"/>
                  </a:ext>
                </a:extLst>
              </p:cNvPr>
              <p:cNvSpPr/>
              <p:nvPr/>
            </p:nvSpPr>
            <p:spPr>
              <a:xfrm>
                <a:off x="1085688" y="9305177"/>
                <a:ext cx="378403" cy="313643"/>
              </a:xfrm>
              <a:custGeom>
                <a:avLst/>
                <a:gdLst>
                  <a:gd name="connsiteX0" fmla="*/ 20317 w 378403"/>
                  <a:gd name="connsiteY0" fmla="*/ 276819 h 313643"/>
                  <a:gd name="connsiteX1" fmla="*/ 107934 w 378403"/>
                  <a:gd name="connsiteY1" fmla="*/ 243804 h 313643"/>
                  <a:gd name="connsiteX2" fmla="*/ 72379 w 378403"/>
                  <a:gd name="connsiteY2" fmla="*/ 233646 h 313643"/>
                  <a:gd name="connsiteX3" fmla="*/ 36825 w 378403"/>
                  <a:gd name="connsiteY3" fmla="*/ 195551 h 313643"/>
                  <a:gd name="connsiteX4" fmla="*/ 41904 w 378403"/>
                  <a:gd name="connsiteY4" fmla="*/ 189202 h 313643"/>
                  <a:gd name="connsiteX5" fmla="*/ 64760 w 378403"/>
                  <a:gd name="connsiteY5" fmla="*/ 186662 h 313643"/>
                  <a:gd name="connsiteX6" fmla="*/ 53332 w 378403"/>
                  <a:gd name="connsiteY6" fmla="*/ 180313 h 313643"/>
                  <a:gd name="connsiteX7" fmla="*/ 7619 w 378403"/>
                  <a:gd name="connsiteY7" fmla="*/ 114283 h 313643"/>
                  <a:gd name="connsiteX8" fmla="*/ 12698 w 378403"/>
                  <a:gd name="connsiteY8" fmla="*/ 110474 h 313643"/>
                  <a:gd name="connsiteX9" fmla="*/ 33015 w 378403"/>
                  <a:gd name="connsiteY9" fmla="*/ 118092 h 313643"/>
                  <a:gd name="connsiteX10" fmla="*/ 40634 w 378403"/>
                  <a:gd name="connsiteY10" fmla="*/ 116823 h 313643"/>
                  <a:gd name="connsiteX11" fmla="*/ 36825 w 378403"/>
                  <a:gd name="connsiteY11" fmla="*/ 111743 h 313643"/>
                  <a:gd name="connsiteX12" fmla="*/ 12698 w 378403"/>
                  <a:gd name="connsiteY12" fmla="*/ 29206 h 313643"/>
                  <a:gd name="connsiteX13" fmla="*/ 16508 w 378403"/>
                  <a:gd name="connsiteY13" fmla="*/ 25396 h 313643"/>
                  <a:gd name="connsiteX14" fmla="*/ 25396 w 378403"/>
                  <a:gd name="connsiteY14" fmla="*/ 17778 h 313643"/>
                  <a:gd name="connsiteX15" fmla="*/ 43174 w 378403"/>
                  <a:gd name="connsiteY15" fmla="*/ 34285 h 313643"/>
                  <a:gd name="connsiteX16" fmla="*/ 156187 w 378403"/>
                  <a:gd name="connsiteY16" fmla="*/ 91427 h 313643"/>
                  <a:gd name="connsiteX17" fmla="*/ 177774 w 378403"/>
                  <a:gd name="connsiteY17" fmla="*/ 93966 h 313643"/>
                  <a:gd name="connsiteX18" fmla="*/ 182853 w 378403"/>
                  <a:gd name="connsiteY18" fmla="*/ 88887 h 313643"/>
                  <a:gd name="connsiteX19" fmla="*/ 238725 w 378403"/>
                  <a:gd name="connsiteY19" fmla="*/ 1270 h 313643"/>
                  <a:gd name="connsiteX20" fmla="*/ 245074 w 378403"/>
                  <a:gd name="connsiteY20" fmla="*/ 0 h 313643"/>
                  <a:gd name="connsiteX21" fmla="*/ 278089 w 378403"/>
                  <a:gd name="connsiteY21" fmla="*/ 0 h 313643"/>
                  <a:gd name="connsiteX22" fmla="*/ 316183 w 378403"/>
                  <a:gd name="connsiteY22" fmla="*/ 19047 h 313643"/>
                  <a:gd name="connsiteX23" fmla="*/ 325072 w 378403"/>
                  <a:gd name="connsiteY23" fmla="*/ 21587 h 313643"/>
                  <a:gd name="connsiteX24" fmla="*/ 360627 w 378403"/>
                  <a:gd name="connsiteY24" fmla="*/ 8889 h 313643"/>
                  <a:gd name="connsiteX25" fmla="*/ 366976 w 378403"/>
                  <a:gd name="connsiteY25" fmla="*/ 7619 h 313643"/>
                  <a:gd name="connsiteX26" fmla="*/ 365706 w 378403"/>
                  <a:gd name="connsiteY26" fmla="*/ 15238 h 313643"/>
                  <a:gd name="connsiteX27" fmla="*/ 342849 w 378403"/>
                  <a:gd name="connsiteY27" fmla="*/ 43174 h 313643"/>
                  <a:gd name="connsiteX28" fmla="*/ 337770 w 378403"/>
                  <a:gd name="connsiteY28" fmla="*/ 48253 h 313643"/>
                  <a:gd name="connsiteX29" fmla="*/ 358087 w 378403"/>
                  <a:gd name="connsiteY29" fmla="*/ 43174 h 313643"/>
                  <a:gd name="connsiteX30" fmla="*/ 378404 w 378403"/>
                  <a:gd name="connsiteY30" fmla="*/ 36825 h 313643"/>
                  <a:gd name="connsiteX31" fmla="*/ 373325 w 378403"/>
                  <a:gd name="connsiteY31" fmla="*/ 44443 h 313643"/>
                  <a:gd name="connsiteX32" fmla="*/ 344119 w 378403"/>
                  <a:gd name="connsiteY32" fmla="*/ 73649 h 313643"/>
                  <a:gd name="connsiteX33" fmla="*/ 340310 w 378403"/>
                  <a:gd name="connsiteY33" fmla="*/ 78728 h 313643"/>
                  <a:gd name="connsiteX34" fmla="*/ 339040 w 378403"/>
                  <a:gd name="connsiteY34" fmla="*/ 109204 h 313643"/>
                  <a:gd name="connsiteX35" fmla="*/ 316183 w 378403"/>
                  <a:gd name="connsiteY35" fmla="*/ 190472 h 313643"/>
                  <a:gd name="connsiteX36" fmla="*/ 196821 w 378403"/>
                  <a:gd name="connsiteY36" fmla="*/ 298406 h 313643"/>
                  <a:gd name="connsiteX37" fmla="*/ 166345 w 378403"/>
                  <a:gd name="connsiteY37" fmla="*/ 307295 h 313643"/>
                  <a:gd name="connsiteX38" fmla="*/ 109204 w 378403"/>
                  <a:gd name="connsiteY38" fmla="*/ 313644 h 313643"/>
                  <a:gd name="connsiteX39" fmla="*/ 0 w 378403"/>
                  <a:gd name="connsiteY39" fmla="*/ 281898 h 313643"/>
                  <a:gd name="connsiteX40" fmla="*/ 6349 w 378403"/>
                  <a:gd name="connsiteY40" fmla="*/ 279359 h 313643"/>
                  <a:gd name="connsiteX41" fmla="*/ 20317 w 378403"/>
                  <a:gd name="connsiteY41" fmla="*/ 276819 h 313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78403" h="313643">
                    <a:moveTo>
                      <a:pt x="20317" y="276819"/>
                    </a:moveTo>
                    <a:cubicBezTo>
                      <a:pt x="52062" y="274280"/>
                      <a:pt x="81268" y="264121"/>
                      <a:pt x="107934" y="243804"/>
                    </a:cubicBezTo>
                    <a:cubicBezTo>
                      <a:pt x="93966" y="242534"/>
                      <a:pt x="82538" y="239995"/>
                      <a:pt x="72379" y="233646"/>
                    </a:cubicBezTo>
                    <a:cubicBezTo>
                      <a:pt x="55872" y="224757"/>
                      <a:pt x="44443" y="212059"/>
                      <a:pt x="36825" y="195551"/>
                    </a:cubicBezTo>
                    <a:cubicBezTo>
                      <a:pt x="34285" y="190472"/>
                      <a:pt x="35555" y="189202"/>
                      <a:pt x="41904" y="189202"/>
                    </a:cubicBezTo>
                    <a:cubicBezTo>
                      <a:pt x="49523" y="190472"/>
                      <a:pt x="57142" y="189202"/>
                      <a:pt x="64760" y="186662"/>
                    </a:cubicBezTo>
                    <a:cubicBezTo>
                      <a:pt x="60951" y="184123"/>
                      <a:pt x="57142" y="182853"/>
                      <a:pt x="53332" y="180313"/>
                    </a:cubicBezTo>
                    <a:cubicBezTo>
                      <a:pt x="25396" y="166346"/>
                      <a:pt x="10159" y="144759"/>
                      <a:pt x="7619" y="114283"/>
                    </a:cubicBezTo>
                    <a:cubicBezTo>
                      <a:pt x="7619" y="110474"/>
                      <a:pt x="7619" y="107934"/>
                      <a:pt x="12698" y="110474"/>
                    </a:cubicBezTo>
                    <a:cubicBezTo>
                      <a:pt x="19047" y="114283"/>
                      <a:pt x="26666" y="114283"/>
                      <a:pt x="33015" y="118092"/>
                    </a:cubicBezTo>
                    <a:cubicBezTo>
                      <a:pt x="35555" y="119363"/>
                      <a:pt x="39364" y="119363"/>
                      <a:pt x="40634" y="116823"/>
                    </a:cubicBezTo>
                    <a:cubicBezTo>
                      <a:pt x="41904" y="114283"/>
                      <a:pt x="38094" y="113014"/>
                      <a:pt x="36825" y="111743"/>
                    </a:cubicBezTo>
                    <a:cubicBezTo>
                      <a:pt x="12698" y="91427"/>
                      <a:pt x="2540" y="58412"/>
                      <a:pt x="12698" y="29206"/>
                    </a:cubicBezTo>
                    <a:cubicBezTo>
                      <a:pt x="15238" y="29206"/>
                      <a:pt x="16508" y="27936"/>
                      <a:pt x="16508" y="25396"/>
                    </a:cubicBezTo>
                    <a:cubicBezTo>
                      <a:pt x="16508" y="19047"/>
                      <a:pt x="20317" y="17778"/>
                      <a:pt x="25396" y="17778"/>
                    </a:cubicBezTo>
                    <a:cubicBezTo>
                      <a:pt x="29206" y="25396"/>
                      <a:pt x="36825" y="29206"/>
                      <a:pt x="43174" y="34285"/>
                    </a:cubicBezTo>
                    <a:cubicBezTo>
                      <a:pt x="74919" y="63491"/>
                      <a:pt x="113013" y="82538"/>
                      <a:pt x="156187" y="91427"/>
                    </a:cubicBezTo>
                    <a:cubicBezTo>
                      <a:pt x="163806" y="92696"/>
                      <a:pt x="171425" y="92696"/>
                      <a:pt x="177774" y="93966"/>
                    </a:cubicBezTo>
                    <a:cubicBezTo>
                      <a:pt x="181583" y="93966"/>
                      <a:pt x="184123" y="93966"/>
                      <a:pt x="182853" y="88887"/>
                    </a:cubicBezTo>
                    <a:cubicBezTo>
                      <a:pt x="177774" y="48253"/>
                      <a:pt x="199360" y="12698"/>
                      <a:pt x="238725" y="1270"/>
                    </a:cubicBezTo>
                    <a:cubicBezTo>
                      <a:pt x="239994" y="1270"/>
                      <a:pt x="242534" y="0"/>
                      <a:pt x="245074" y="0"/>
                    </a:cubicBezTo>
                    <a:cubicBezTo>
                      <a:pt x="256502" y="0"/>
                      <a:pt x="267930" y="0"/>
                      <a:pt x="278089" y="0"/>
                    </a:cubicBezTo>
                    <a:cubicBezTo>
                      <a:pt x="293326" y="2540"/>
                      <a:pt x="304755" y="10158"/>
                      <a:pt x="316183" y="19047"/>
                    </a:cubicBezTo>
                    <a:cubicBezTo>
                      <a:pt x="318723" y="21587"/>
                      <a:pt x="321262" y="21587"/>
                      <a:pt x="325072" y="21587"/>
                    </a:cubicBezTo>
                    <a:cubicBezTo>
                      <a:pt x="337770" y="19047"/>
                      <a:pt x="349198" y="13968"/>
                      <a:pt x="360627" y="8889"/>
                    </a:cubicBezTo>
                    <a:cubicBezTo>
                      <a:pt x="363166" y="7619"/>
                      <a:pt x="365706" y="6349"/>
                      <a:pt x="366976" y="7619"/>
                    </a:cubicBezTo>
                    <a:cubicBezTo>
                      <a:pt x="368245" y="10158"/>
                      <a:pt x="366976" y="12698"/>
                      <a:pt x="365706" y="15238"/>
                    </a:cubicBezTo>
                    <a:cubicBezTo>
                      <a:pt x="360627" y="25396"/>
                      <a:pt x="353008" y="35555"/>
                      <a:pt x="342849" y="43174"/>
                    </a:cubicBezTo>
                    <a:cubicBezTo>
                      <a:pt x="341579" y="44443"/>
                      <a:pt x="339040" y="45714"/>
                      <a:pt x="337770" y="48253"/>
                    </a:cubicBezTo>
                    <a:cubicBezTo>
                      <a:pt x="345389" y="46983"/>
                      <a:pt x="351738" y="45714"/>
                      <a:pt x="358087" y="43174"/>
                    </a:cubicBezTo>
                    <a:cubicBezTo>
                      <a:pt x="364436" y="41904"/>
                      <a:pt x="370785" y="39365"/>
                      <a:pt x="378404" y="36825"/>
                    </a:cubicBezTo>
                    <a:cubicBezTo>
                      <a:pt x="378404" y="40634"/>
                      <a:pt x="375864" y="43174"/>
                      <a:pt x="373325" y="44443"/>
                    </a:cubicBezTo>
                    <a:cubicBezTo>
                      <a:pt x="364436" y="55872"/>
                      <a:pt x="355547" y="64761"/>
                      <a:pt x="344119" y="73649"/>
                    </a:cubicBezTo>
                    <a:cubicBezTo>
                      <a:pt x="342849" y="74919"/>
                      <a:pt x="340310" y="76189"/>
                      <a:pt x="340310" y="78728"/>
                    </a:cubicBezTo>
                    <a:cubicBezTo>
                      <a:pt x="337770" y="88887"/>
                      <a:pt x="339040" y="99045"/>
                      <a:pt x="339040" y="109204"/>
                    </a:cubicBezTo>
                    <a:cubicBezTo>
                      <a:pt x="337770" y="138410"/>
                      <a:pt x="328881" y="165076"/>
                      <a:pt x="316183" y="190472"/>
                    </a:cubicBezTo>
                    <a:cubicBezTo>
                      <a:pt x="290787" y="241264"/>
                      <a:pt x="251423" y="278089"/>
                      <a:pt x="196821" y="298406"/>
                    </a:cubicBezTo>
                    <a:cubicBezTo>
                      <a:pt x="186662" y="302215"/>
                      <a:pt x="176504" y="304755"/>
                      <a:pt x="166345" y="307295"/>
                    </a:cubicBezTo>
                    <a:cubicBezTo>
                      <a:pt x="147298" y="312374"/>
                      <a:pt x="128251" y="313644"/>
                      <a:pt x="109204" y="313644"/>
                    </a:cubicBezTo>
                    <a:cubicBezTo>
                      <a:pt x="69840" y="312374"/>
                      <a:pt x="33015" y="302215"/>
                      <a:pt x="0" y="281898"/>
                    </a:cubicBezTo>
                    <a:cubicBezTo>
                      <a:pt x="1270" y="278089"/>
                      <a:pt x="3809" y="280629"/>
                      <a:pt x="6349" y="279359"/>
                    </a:cubicBezTo>
                    <a:cubicBezTo>
                      <a:pt x="8889" y="278089"/>
                      <a:pt x="13968" y="279359"/>
                      <a:pt x="20317" y="276819"/>
                    </a:cubicBezTo>
                    <a:close/>
                  </a:path>
                </a:pathLst>
              </a:custGeom>
              <a:solidFill>
                <a:srgbClr val="4F9FD7"/>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182" name="شكل حر: شكل 2181">
                <a:extLst>
                  <a:ext uri="{FF2B5EF4-FFF2-40B4-BE49-F238E27FC236}">
                    <a16:creationId xmlns:a16="http://schemas.microsoft.com/office/drawing/2014/main" id="{EDC6D0C1-8DC6-43E9-9B60-542FBC7638BE}"/>
                  </a:ext>
                </a:extLst>
              </p:cNvPr>
              <p:cNvSpPr/>
              <p:nvPr/>
            </p:nvSpPr>
            <p:spPr>
              <a:xfrm>
                <a:off x="1328222" y="9302320"/>
                <a:ext cx="33015" cy="2856"/>
              </a:xfrm>
              <a:custGeom>
                <a:avLst/>
                <a:gdLst>
                  <a:gd name="connsiteX0" fmla="*/ 33015 w 33015"/>
                  <a:gd name="connsiteY0" fmla="*/ 2857 h 2856"/>
                  <a:gd name="connsiteX1" fmla="*/ 0 w 33015"/>
                  <a:gd name="connsiteY1" fmla="*/ 2857 h 2856"/>
                  <a:gd name="connsiteX2" fmla="*/ 33015 w 33015"/>
                  <a:gd name="connsiteY2" fmla="*/ 2857 h 2856"/>
                </a:gdLst>
                <a:ahLst/>
                <a:cxnLst>
                  <a:cxn ang="0">
                    <a:pos x="connsiteX0" y="connsiteY0"/>
                  </a:cxn>
                  <a:cxn ang="0">
                    <a:pos x="connsiteX1" y="connsiteY1"/>
                  </a:cxn>
                  <a:cxn ang="0">
                    <a:pos x="connsiteX2" y="connsiteY2"/>
                  </a:cxn>
                </a:cxnLst>
                <a:rect l="l" t="t" r="r" b="b"/>
                <a:pathLst>
                  <a:path w="33015" h="2856">
                    <a:moveTo>
                      <a:pt x="33015" y="2857"/>
                    </a:moveTo>
                    <a:cubicBezTo>
                      <a:pt x="21587" y="2857"/>
                      <a:pt x="10159" y="2857"/>
                      <a:pt x="0" y="2857"/>
                    </a:cubicBezTo>
                    <a:cubicBezTo>
                      <a:pt x="10159" y="-952"/>
                      <a:pt x="21587" y="-952"/>
                      <a:pt x="33015" y="2857"/>
                    </a:cubicBezTo>
                    <a:close/>
                  </a:path>
                </a:pathLst>
              </a:custGeom>
              <a:solidFill>
                <a:srgbClr val="4F9FD7"/>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183" name="شكل حر: شكل 2182">
                <a:extLst>
                  <a:ext uri="{FF2B5EF4-FFF2-40B4-BE49-F238E27FC236}">
                    <a16:creationId xmlns:a16="http://schemas.microsoft.com/office/drawing/2014/main" id="{E3510171-49AA-402C-B11E-22397153267B}"/>
                  </a:ext>
                </a:extLst>
              </p:cNvPr>
              <p:cNvSpPr/>
              <p:nvPr/>
            </p:nvSpPr>
            <p:spPr>
              <a:xfrm>
                <a:off x="1094577" y="9320077"/>
                <a:ext cx="12698" cy="15575"/>
              </a:xfrm>
              <a:custGeom>
                <a:avLst/>
                <a:gdLst>
                  <a:gd name="connsiteX0" fmla="*/ 12698 w 12698"/>
                  <a:gd name="connsiteY0" fmla="*/ 4147 h 15575"/>
                  <a:gd name="connsiteX1" fmla="*/ 3809 w 12698"/>
                  <a:gd name="connsiteY1" fmla="*/ 11766 h 15575"/>
                  <a:gd name="connsiteX2" fmla="*/ 0 w 12698"/>
                  <a:gd name="connsiteY2" fmla="*/ 15576 h 15575"/>
                  <a:gd name="connsiteX3" fmla="*/ 3809 w 12698"/>
                  <a:gd name="connsiteY3" fmla="*/ 5417 h 15575"/>
                  <a:gd name="connsiteX4" fmla="*/ 7619 w 12698"/>
                  <a:gd name="connsiteY4" fmla="*/ 338 h 15575"/>
                  <a:gd name="connsiteX5" fmla="*/ 12698 w 12698"/>
                  <a:gd name="connsiteY5" fmla="*/ 4147 h 1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698" h="15575">
                    <a:moveTo>
                      <a:pt x="12698" y="4147"/>
                    </a:moveTo>
                    <a:cubicBezTo>
                      <a:pt x="7619" y="4147"/>
                      <a:pt x="3809" y="5417"/>
                      <a:pt x="3809" y="11766"/>
                    </a:cubicBezTo>
                    <a:cubicBezTo>
                      <a:pt x="3809" y="14305"/>
                      <a:pt x="2540" y="14305"/>
                      <a:pt x="0" y="15576"/>
                    </a:cubicBezTo>
                    <a:cubicBezTo>
                      <a:pt x="0" y="11766"/>
                      <a:pt x="2540" y="7956"/>
                      <a:pt x="3809" y="5417"/>
                    </a:cubicBezTo>
                    <a:cubicBezTo>
                      <a:pt x="5079" y="4147"/>
                      <a:pt x="5079" y="338"/>
                      <a:pt x="7619" y="338"/>
                    </a:cubicBezTo>
                    <a:cubicBezTo>
                      <a:pt x="11428" y="-932"/>
                      <a:pt x="11428" y="1607"/>
                      <a:pt x="12698" y="4147"/>
                    </a:cubicBezTo>
                    <a:close/>
                  </a:path>
                </a:pathLst>
              </a:custGeom>
              <a:solidFill>
                <a:srgbClr val="4F9FD7"/>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184" name="شكل حر: شكل 2183">
                <a:extLst>
                  <a:ext uri="{FF2B5EF4-FFF2-40B4-BE49-F238E27FC236}">
                    <a16:creationId xmlns:a16="http://schemas.microsoft.com/office/drawing/2014/main" id="{EEFC2560-3E81-4BB4-B934-9670C58A2801}"/>
                  </a:ext>
                </a:extLst>
              </p:cNvPr>
              <p:cNvSpPr/>
              <p:nvPr/>
            </p:nvSpPr>
            <p:spPr>
              <a:xfrm>
                <a:off x="1078070" y="9581996"/>
                <a:ext cx="27935" cy="3810"/>
              </a:xfrm>
              <a:custGeom>
                <a:avLst/>
                <a:gdLst>
                  <a:gd name="connsiteX0" fmla="*/ 27936 w 27935"/>
                  <a:gd name="connsiteY0" fmla="*/ 0 h 3810"/>
                  <a:gd name="connsiteX1" fmla="*/ 11428 w 27935"/>
                  <a:gd name="connsiteY1" fmla="*/ 1270 h 3810"/>
                  <a:gd name="connsiteX2" fmla="*/ 5079 w 27935"/>
                  <a:gd name="connsiteY2" fmla="*/ 3810 h 3810"/>
                  <a:gd name="connsiteX3" fmla="*/ 0 w 27935"/>
                  <a:gd name="connsiteY3" fmla="*/ 0 h 3810"/>
                  <a:gd name="connsiteX4" fmla="*/ 27936 w 27935"/>
                  <a:gd name="connsiteY4" fmla="*/ 0 h 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35" h="3810">
                    <a:moveTo>
                      <a:pt x="27936" y="0"/>
                    </a:moveTo>
                    <a:cubicBezTo>
                      <a:pt x="22857" y="2540"/>
                      <a:pt x="16507" y="0"/>
                      <a:pt x="11428" y="1270"/>
                    </a:cubicBezTo>
                    <a:cubicBezTo>
                      <a:pt x="8889" y="1270"/>
                      <a:pt x="6349" y="0"/>
                      <a:pt x="5079" y="3810"/>
                    </a:cubicBezTo>
                    <a:cubicBezTo>
                      <a:pt x="3809" y="3810"/>
                      <a:pt x="1270" y="2540"/>
                      <a:pt x="0" y="0"/>
                    </a:cubicBezTo>
                    <a:cubicBezTo>
                      <a:pt x="8889" y="0"/>
                      <a:pt x="17777" y="0"/>
                      <a:pt x="27936" y="0"/>
                    </a:cubicBezTo>
                    <a:close/>
                  </a:path>
                </a:pathLst>
              </a:custGeom>
              <a:solidFill>
                <a:srgbClr val="4F9FD7"/>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185" name="شكل حر: شكل 2184">
                <a:extLst>
                  <a:ext uri="{FF2B5EF4-FFF2-40B4-BE49-F238E27FC236}">
                    <a16:creationId xmlns:a16="http://schemas.microsoft.com/office/drawing/2014/main" id="{4FC40D29-B9B4-45A7-865E-790846D979C7}"/>
                  </a:ext>
                </a:extLst>
              </p:cNvPr>
              <p:cNvSpPr/>
              <p:nvPr/>
            </p:nvSpPr>
            <p:spPr>
              <a:xfrm>
                <a:off x="1421871" y="9382636"/>
                <a:ext cx="1904" cy="30475"/>
              </a:xfrm>
              <a:custGeom>
                <a:avLst/>
                <a:gdLst>
                  <a:gd name="connsiteX0" fmla="*/ 317 w 1904"/>
                  <a:gd name="connsiteY0" fmla="*/ 30475 h 30475"/>
                  <a:gd name="connsiteX1" fmla="*/ 1587 w 1904"/>
                  <a:gd name="connsiteY1" fmla="*/ 0 h 30475"/>
                  <a:gd name="connsiteX2" fmla="*/ 317 w 1904"/>
                  <a:gd name="connsiteY2" fmla="*/ 30475 h 30475"/>
                </a:gdLst>
                <a:ahLst/>
                <a:cxnLst>
                  <a:cxn ang="0">
                    <a:pos x="connsiteX0" y="connsiteY0"/>
                  </a:cxn>
                  <a:cxn ang="0">
                    <a:pos x="connsiteX1" y="connsiteY1"/>
                  </a:cxn>
                  <a:cxn ang="0">
                    <a:pos x="connsiteX2" y="connsiteY2"/>
                  </a:cxn>
                </a:cxnLst>
                <a:rect l="l" t="t" r="r" b="b"/>
                <a:pathLst>
                  <a:path w="1904" h="30475">
                    <a:moveTo>
                      <a:pt x="317" y="30475"/>
                    </a:moveTo>
                    <a:cubicBezTo>
                      <a:pt x="317" y="20317"/>
                      <a:pt x="-952" y="10158"/>
                      <a:pt x="1587" y="0"/>
                    </a:cubicBezTo>
                    <a:cubicBezTo>
                      <a:pt x="1587" y="11428"/>
                      <a:pt x="2857" y="21586"/>
                      <a:pt x="317" y="30475"/>
                    </a:cubicBezTo>
                    <a:close/>
                  </a:path>
                </a:pathLst>
              </a:custGeom>
              <a:solidFill>
                <a:srgbClr val="4F9FD7"/>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grpSp>
      </p:grpSp>
      <p:sp>
        <p:nvSpPr>
          <p:cNvPr id="2186" name="مربع نص 2185">
            <a:extLst>
              <a:ext uri="{FF2B5EF4-FFF2-40B4-BE49-F238E27FC236}">
                <a16:creationId xmlns:a16="http://schemas.microsoft.com/office/drawing/2014/main" id="{DF948342-8787-44B9-819C-D431A2ADEB1E}"/>
              </a:ext>
            </a:extLst>
          </p:cNvPr>
          <p:cNvSpPr txBox="1"/>
          <p:nvPr/>
        </p:nvSpPr>
        <p:spPr>
          <a:xfrm>
            <a:off x="5103533" y="9782937"/>
            <a:ext cx="1833635" cy="408892"/>
          </a:xfrm>
          <a:prstGeom prst="rect">
            <a:avLst/>
          </a:prstGeom>
          <a:noFill/>
        </p:spPr>
        <p:txBody>
          <a:bodyPr wrap="none" rtlCol="1">
            <a:noAutofit/>
          </a:bodyPr>
          <a:lstStyle/>
          <a:p>
            <a:pPr algn="l"/>
            <a:r>
              <a:rPr lang="ar-SA" sz="2200" spc="0" baseline="0" dirty="0">
                <a:solidFill>
                  <a:srgbClr val="000000"/>
                </a:solidFill>
                <a:latin typeface="JF Flat" panose="02000500000000000000" pitchFamily="2" charset="-78"/>
                <a:cs typeface="JF Flat" panose="02000500000000000000" pitchFamily="2" charset="-78"/>
                <a:sym typeface="Arial"/>
              </a:rPr>
              <a:t>@</a:t>
            </a:r>
            <a:r>
              <a:rPr lang="en-US" sz="2200" spc="0" baseline="0" dirty="0">
                <a:solidFill>
                  <a:srgbClr val="000000"/>
                </a:solidFill>
                <a:latin typeface="JF Flat" panose="02000500000000000000" pitchFamily="2" charset="-78"/>
                <a:cs typeface="JF Flat" panose="02000500000000000000" pitchFamily="2" charset="-78"/>
                <a:sym typeface="Arial"/>
              </a:rPr>
              <a:t>nabza101</a:t>
            </a:r>
            <a:endParaRPr lang="ar-SA" sz="2200" spc="0" baseline="0" dirty="0">
              <a:solidFill>
                <a:srgbClr val="000000"/>
              </a:solidFill>
              <a:latin typeface="JF Flat" panose="02000500000000000000" pitchFamily="2" charset="-78"/>
              <a:cs typeface="JF Flat" panose="02000500000000000000" pitchFamily="2" charset="-78"/>
              <a:sym typeface="Arial"/>
            </a:endParaRPr>
          </a:p>
        </p:txBody>
      </p:sp>
      <p:sp>
        <p:nvSpPr>
          <p:cNvPr id="1197" name="مربع نص 1196">
            <a:extLst>
              <a:ext uri="{FF2B5EF4-FFF2-40B4-BE49-F238E27FC236}">
                <a16:creationId xmlns:a16="http://schemas.microsoft.com/office/drawing/2014/main" id="{E19C2075-B652-4308-98BD-0CF527C193C2}"/>
              </a:ext>
            </a:extLst>
          </p:cNvPr>
          <p:cNvSpPr txBox="1"/>
          <p:nvPr/>
        </p:nvSpPr>
        <p:spPr>
          <a:xfrm flipH="1">
            <a:off x="3709892" y="10076102"/>
            <a:ext cx="665408" cy="269213"/>
          </a:xfrm>
          <a:prstGeom prst="rect">
            <a:avLst/>
          </a:prstGeom>
          <a:noFill/>
        </p:spPr>
        <p:txBody>
          <a:bodyPr wrap="none" rtlCol="1">
            <a:noAutofit/>
          </a:bodyPr>
          <a:lstStyle/>
          <a:p>
            <a:pPr algn="ctr" rtl="1"/>
            <a:r>
              <a:rPr lang="ar-SA" sz="1200" spc="0" baseline="0" dirty="0">
                <a:solidFill>
                  <a:srgbClr val="464646"/>
                </a:solidFill>
                <a:latin typeface="JF Flat" panose="02000500000000000000" pitchFamily="2" charset="-78"/>
                <a:cs typeface="JF Flat" panose="02000500000000000000" pitchFamily="2" charset="-78"/>
                <a:sym typeface="Arial"/>
              </a:rPr>
              <a:t>الأفـلام</a:t>
            </a:r>
          </a:p>
        </p:txBody>
      </p:sp>
      <p:sp>
        <p:nvSpPr>
          <p:cNvPr id="1198" name="مربع نص 1197">
            <a:extLst>
              <a:ext uri="{FF2B5EF4-FFF2-40B4-BE49-F238E27FC236}">
                <a16:creationId xmlns:a16="http://schemas.microsoft.com/office/drawing/2014/main" id="{BA61F414-8BF2-4D64-B86B-E4E70F03C1FD}"/>
              </a:ext>
            </a:extLst>
          </p:cNvPr>
          <p:cNvSpPr txBox="1"/>
          <p:nvPr/>
        </p:nvSpPr>
        <p:spPr>
          <a:xfrm flipH="1">
            <a:off x="2355994" y="10076102"/>
            <a:ext cx="754295" cy="269213"/>
          </a:xfrm>
          <a:prstGeom prst="rect">
            <a:avLst/>
          </a:prstGeom>
          <a:noFill/>
        </p:spPr>
        <p:txBody>
          <a:bodyPr wrap="none" rtlCol="1">
            <a:noAutofit/>
          </a:bodyPr>
          <a:lstStyle/>
          <a:p>
            <a:pPr algn="ctr" rtl="1"/>
            <a:r>
              <a:rPr lang="ar-SA" sz="1200" spc="0" baseline="0" dirty="0">
                <a:solidFill>
                  <a:srgbClr val="464646"/>
                </a:solidFill>
                <a:latin typeface="JF Flat" panose="02000500000000000000" pitchFamily="2" charset="-78"/>
                <a:cs typeface="JF Flat" panose="02000500000000000000" pitchFamily="2" charset="-78"/>
                <a:sym typeface="Arial"/>
              </a:rPr>
              <a:t>التجـربة</a:t>
            </a:r>
          </a:p>
        </p:txBody>
      </p:sp>
      <p:sp>
        <p:nvSpPr>
          <p:cNvPr id="1199" name="مربع نص 1198">
            <a:extLst>
              <a:ext uri="{FF2B5EF4-FFF2-40B4-BE49-F238E27FC236}">
                <a16:creationId xmlns:a16="http://schemas.microsoft.com/office/drawing/2014/main" id="{5DD0E1C5-38C6-435E-A89B-AE1E27726220}"/>
              </a:ext>
            </a:extLst>
          </p:cNvPr>
          <p:cNvSpPr txBox="1"/>
          <p:nvPr/>
        </p:nvSpPr>
        <p:spPr>
          <a:xfrm flipH="1">
            <a:off x="1039194" y="10076102"/>
            <a:ext cx="817785" cy="269213"/>
          </a:xfrm>
          <a:prstGeom prst="rect">
            <a:avLst/>
          </a:prstGeom>
          <a:noFill/>
        </p:spPr>
        <p:txBody>
          <a:bodyPr wrap="none" rtlCol="1">
            <a:noAutofit/>
          </a:bodyPr>
          <a:lstStyle/>
          <a:p>
            <a:pPr algn="ctr" rtl="1"/>
            <a:r>
              <a:rPr lang="ar-SA" sz="1200" spc="0" baseline="0" dirty="0">
                <a:solidFill>
                  <a:srgbClr val="464646"/>
                </a:solidFill>
                <a:latin typeface="JF Flat" panose="02000500000000000000" pitchFamily="2" charset="-78"/>
                <a:cs typeface="JF Flat" panose="02000500000000000000" pitchFamily="2" charset="-78"/>
                <a:sym typeface="Arial"/>
              </a:rPr>
              <a:t>الرحلات</a:t>
            </a:r>
          </a:p>
        </p:txBody>
      </p:sp>
      <p:grpSp>
        <p:nvGrpSpPr>
          <p:cNvPr id="2187" name="رسم 5">
            <a:extLst>
              <a:ext uri="{FF2B5EF4-FFF2-40B4-BE49-F238E27FC236}">
                <a16:creationId xmlns:a16="http://schemas.microsoft.com/office/drawing/2014/main" id="{4A5892FA-6EDC-4719-8A2F-86ABF9A34314}"/>
              </a:ext>
            </a:extLst>
          </p:cNvPr>
          <p:cNvGrpSpPr/>
          <p:nvPr/>
        </p:nvGrpSpPr>
        <p:grpSpPr>
          <a:xfrm flipH="1">
            <a:off x="3659889" y="9323022"/>
            <a:ext cx="719982" cy="735221"/>
            <a:chOff x="3271034" y="9232798"/>
            <a:chExt cx="719982" cy="735221"/>
          </a:xfrm>
          <a:solidFill>
            <a:schemeClr val="accent1"/>
          </a:solidFill>
        </p:grpSpPr>
        <p:sp>
          <p:nvSpPr>
            <p:cNvPr id="2188" name="شكل حر: شكل 2187">
              <a:extLst>
                <a:ext uri="{FF2B5EF4-FFF2-40B4-BE49-F238E27FC236}">
                  <a16:creationId xmlns:a16="http://schemas.microsoft.com/office/drawing/2014/main" id="{3FCF8C7C-757C-4F21-953F-4B6CA8B69D0F}"/>
                </a:ext>
              </a:extLst>
            </p:cNvPr>
            <p:cNvSpPr/>
            <p:nvPr/>
          </p:nvSpPr>
          <p:spPr>
            <a:xfrm>
              <a:off x="3271034" y="9232798"/>
              <a:ext cx="719982" cy="533320"/>
            </a:xfrm>
            <a:custGeom>
              <a:avLst/>
              <a:gdLst>
                <a:gd name="connsiteX0" fmla="*/ 655223 w 719982"/>
                <a:gd name="connsiteY0" fmla="*/ 533321 h 533320"/>
                <a:gd name="connsiteX1" fmla="*/ 64760 w 719982"/>
                <a:gd name="connsiteY1" fmla="*/ 533321 h 533320"/>
                <a:gd name="connsiteX2" fmla="*/ 0 w 719982"/>
                <a:gd name="connsiteY2" fmla="*/ 468561 h 533320"/>
                <a:gd name="connsiteX3" fmla="*/ 0 w 719982"/>
                <a:gd name="connsiteY3" fmla="*/ 64761 h 533320"/>
                <a:gd name="connsiteX4" fmla="*/ 64760 w 719982"/>
                <a:gd name="connsiteY4" fmla="*/ 0 h 533320"/>
                <a:gd name="connsiteX5" fmla="*/ 655223 w 719982"/>
                <a:gd name="connsiteY5" fmla="*/ 0 h 533320"/>
                <a:gd name="connsiteX6" fmla="*/ 719983 w 719982"/>
                <a:gd name="connsiteY6" fmla="*/ 64761 h 533320"/>
                <a:gd name="connsiteX7" fmla="*/ 719983 w 719982"/>
                <a:gd name="connsiteY7" fmla="*/ 468561 h 533320"/>
                <a:gd name="connsiteX8" fmla="*/ 655223 w 719982"/>
                <a:gd name="connsiteY8" fmla="*/ 533321 h 533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9982" h="533320">
                  <a:moveTo>
                    <a:pt x="655223" y="533321"/>
                  </a:moveTo>
                  <a:lnTo>
                    <a:pt x="64760" y="533321"/>
                  </a:lnTo>
                  <a:cubicBezTo>
                    <a:pt x="29206" y="533321"/>
                    <a:pt x="0" y="504115"/>
                    <a:pt x="0" y="468561"/>
                  </a:cubicBezTo>
                  <a:lnTo>
                    <a:pt x="0" y="64761"/>
                  </a:lnTo>
                  <a:cubicBezTo>
                    <a:pt x="0" y="29206"/>
                    <a:pt x="29206" y="0"/>
                    <a:pt x="64760" y="0"/>
                  </a:cubicBezTo>
                  <a:lnTo>
                    <a:pt x="655223" y="0"/>
                  </a:lnTo>
                  <a:cubicBezTo>
                    <a:pt x="690777" y="0"/>
                    <a:pt x="719983" y="29206"/>
                    <a:pt x="719983" y="64761"/>
                  </a:cubicBezTo>
                  <a:lnTo>
                    <a:pt x="719983" y="468561"/>
                  </a:lnTo>
                  <a:cubicBezTo>
                    <a:pt x="718713" y="504115"/>
                    <a:pt x="690777" y="533321"/>
                    <a:pt x="655223" y="533321"/>
                  </a:cubicBezTo>
                  <a:close/>
                </a:path>
              </a:pathLst>
            </a:custGeom>
            <a:noFill/>
            <a:ln w="44330" cap="flat">
              <a:solidFill>
                <a:srgbClr val="464646"/>
              </a:solid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189" name="شكل حر: شكل 2188">
              <a:extLst>
                <a:ext uri="{FF2B5EF4-FFF2-40B4-BE49-F238E27FC236}">
                  <a16:creationId xmlns:a16="http://schemas.microsoft.com/office/drawing/2014/main" id="{1F5BE7D8-6E40-454E-8FCB-3D0B11806C40}"/>
                </a:ext>
              </a:extLst>
            </p:cNvPr>
            <p:cNvSpPr/>
            <p:nvPr/>
          </p:nvSpPr>
          <p:spPr>
            <a:xfrm>
              <a:off x="3367540" y="9306447"/>
              <a:ext cx="525701" cy="379673"/>
            </a:xfrm>
            <a:custGeom>
              <a:avLst/>
              <a:gdLst>
                <a:gd name="connsiteX0" fmla="*/ 487608 w 525701"/>
                <a:gd name="connsiteY0" fmla="*/ 379673 h 379673"/>
                <a:gd name="connsiteX1" fmla="*/ 38094 w 525701"/>
                <a:gd name="connsiteY1" fmla="*/ 379673 h 379673"/>
                <a:gd name="connsiteX2" fmla="*/ 0 w 525701"/>
                <a:gd name="connsiteY2" fmla="*/ 341579 h 379673"/>
                <a:gd name="connsiteX3" fmla="*/ 0 w 525701"/>
                <a:gd name="connsiteY3" fmla="*/ 38094 h 379673"/>
                <a:gd name="connsiteX4" fmla="*/ 38094 w 525701"/>
                <a:gd name="connsiteY4" fmla="*/ 0 h 379673"/>
                <a:gd name="connsiteX5" fmla="*/ 487608 w 525701"/>
                <a:gd name="connsiteY5" fmla="*/ 0 h 379673"/>
                <a:gd name="connsiteX6" fmla="*/ 525702 w 525701"/>
                <a:gd name="connsiteY6" fmla="*/ 38094 h 379673"/>
                <a:gd name="connsiteX7" fmla="*/ 525702 w 525701"/>
                <a:gd name="connsiteY7" fmla="*/ 341579 h 379673"/>
                <a:gd name="connsiteX8" fmla="*/ 487608 w 525701"/>
                <a:gd name="connsiteY8" fmla="*/ 379673 h 379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5701" h="379673">
                  <a:moveTo>
                    <a:pt x="487608" y="379673"/>
                  </a:moveTo>
                  <a:lnTo>
                    <a:pt x="38094" y="379673"/>
                  </a:lnTo>
                  <a:cubicBezTo>
                    <a:pt x="17777" y="379673"/>
                    <a:pt x="0" y="363166"/>
                    <a:pt x="0" y="341579"/>
                  </a:cubicBezTo>
                  <a:lnTo>
                    <a:pt x="0" y="38094"/>
                  </a:lnTo>
                  <a:cubicBezTo>
                    <a:pt x="0" y="17777"/>
                    <a:pt x="16507" y="0"/>
                    <a:pt x="38094" y="0"/>
                  </a:cubicBezTo>
                  <a:lnTo>
                    <a:pt x="487608" y="0"/>
                  </a:lnTo>
                  <a:cubicBezTo>
                    <a:pt x="507925" y="0"/>
                    <a:pt x="525702" y="16507"/>
                    <a:pt x="525702" y="38094"/>
                  </a:cubicBezTo>
                  <a:lnTo>
                    <a:pt x="525702" y="341579"/>
                  </a:lnTo>
                  <a:cubicBezTo>
                    <a:pt x="524432" y="363166"/>
                    <a:pt x="507925" y="379673"/>
                    <a:pt x="487608" y="379673"/>
                  </a:cubicBezTo>
                  <a:close/>
                </a:path>
              </a:pathLst>
            </a:custGeom>
            <a:solidFill>
              <a:srgbClr val="464646"/>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190" name="شكل حر: شكل 2189">
              <a:extLst>
                <a:ext uri="{FF2B5EF4-FFF2-40B4-BE49-F238E27FC236}">
                  <a16:creationId xmlns:a16="http://schemas.microsoft.com/office/drawing/2014/main" id="{E8308804-F9B6-401E-9822-D11A4DF93BFD}"/>
                </a:ext>
              </a:extLst>
            </p:cNvPr>
            <p:cNvSpPr/>
            <p:nvPr/>
          </p:nvSpPr>
          <p:spPr>
            <a:xfrm>
              <a:off x="3630391" y="9766119"/>
              <a:ext cx="12698" cy="107933"/>
            </a:xfrm>
            <a:custGeom>
              <a:avLst/>
              <a:gdLst>
                <a:gd name="connsiteX0" fmla="*/ 0 w 12698"/>
                <a:gd name="connsiteY0" fmla="*/ 0 h 107933"/>
                <a:gd name="connsiteX1" fmla="*/ 0 w 12698"/>
                <a:gd name="connsiteY1" fmla="*/ 107934 h 107933"/>
              </a:gdLst>
              <a:ahLst/>
              <a:cxnLst>
                <a:cxn ang="0">
                  <a:pos x="connsiteX0" y="connsiteY0"/>
                </a:cxn>
                <a:cxn ang="0">
                  <a:pos x="connsiteX1" y="connsiteY1"/>
                </a:cxn>
              </a:cxnLst>
              <a:rect l="l" t="t" r="r" b="b"/>
              <a:pathLst>
                <a:path w="12698" h="107933">
                  <a:moveTo>
                    <a:pt x="0" y="0"/>
                  </a:moveTo>
                  <a:lnTo>
                    <a:pt x="0" y="107934"/>
                  </a:lnTo>
                </a:path>
              </a:pathLst>
            </a:custGeom>
            <a:ln w="44330" cap="flat">
              <a:solidFill>
                <a:srgbClr val="464646"/>
              </a:solid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191" name="شكل حر: شكل 2190">
              <a:extLst>
                <a:ext uri="{FF2B5EF4-FFF2-40B4-BE49-F238E27FC236}">
                  <a16:creationId xmlns:a16="http://schemas.microsoft.com/office/drawing/2014/main" id="{9063BEC9-4F3C-40A6-9ED8-FE7DB62B5508}"/>
                </a:ext>
              </a:extLst>
            </p:cNvPr>
            <p:cNvSpPr/>
            <p:nvPr/>
          </p:nvSpPr>
          <p:spPr>
            <a:xfrm>
              <a:off x="3517378" y="9874053"/>
              <a:ext cx="224756" cy="93966"/>
            </a:xfrm>
            <a:custGeom>
              <a:avLst/>
              <a:gdLst>
                <a:gd name="connsiteX0" fmla="*/ 224757 w 224756"/>
                <a:gd name="connsiteY0" fmla="*/ 93966 h 93966"/>
                <a:gd name="connsiteX1" fmla="*/ 0 w 224756"/>
                <a:gd name="connsiteY1" fmla="*/ 93966 h 93966"/>
                <a:gd name="connsiteX2" fmla="*/ 0 w 224756"/>
                <a:gd name="connsiteY2" fmla="*/ 55872 h 93966"/>
                <a:gd name="connsiteX3" fmla="*/ 55872 w 224756"/>
                <a:gd name="connsiteY3" fmla="*/ 0 h 93966"/>
                <a:gd name="connsiteX4" fmla="*/ 168885 w 224756"/>
                <a:gd name="connsiteY4" fmla="*/ 0 h 93966"/>
                <a:gd name="connsiteX5" fmla="*/ 224757 w 224756"/>
                <a:gd name="connsiteY5" fmla="*/ 55872 h 93966"/>
                <a:gd name="connsiteX6" fmla="*/ 224757 w 224756"/>
                <a:gd name="connsiteY6" fmla="*/ 93966 h 93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756" h="93966">
                  <a:moveTo>
                    <a:pt x="224757" y="93966"/>
                  </a:moveTo>
                  <a:lnTo>
                    <a:pt x="0" y="93966"/>
                  </a:lnTo>
                  <a:lnTo>
                    <a:pt x="0" y="55872"/>
                  </a:lnTo>
                  <a:cubicBezTo>
                    <a:pt x="0" y="25396"/>
                    <a:pt x="25396" y="0"/>
                    <a:pt x="55872" y="0"/>
                  </a:cubicBezTo>
                  <a:lnTo>
                    <a:pt x="168885" y="0"/>
                  </a:lnTo>
                  <a:cubicBezTo>
                    <a:pt x="199361" y="0"/>
                    <a:pt x="224757" y="25396"/>
                    <a:pt x="224757" y="55872"/>
                  </a:cubicBezTo>
                  <a:lnTo>
                    <a:pt x="224757" y="93966"/>
                  </a:lnTo>
                  <a:close/>
                </a:path>
              </a:pathLst>
            </a:custGeom>
            <a:solidFill>
              <a:srgbClr val="464646"/>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192" name="شكل حر: شكل 2191">
              <a:extLst>
                <a:ext uri="{FF2B5EF4-FFF2-40B4-BE49-F238E27FC236}">
                  <a16:creationId xmlns:a16="http://schemas.microsoft.com/office/drawing/2014/main" id="{354F83C6-1F07-44B8-81D6-D1A0ED0859A4}"/>
                </a:ext>
              </a:extLst>
            </p:cNvPr>
            <p:cNvSpPr/>
            <p:nvPr/>
          </p:nvSpPr>
          <p:spPr>
            <a:xfrm>
              <a:off x="3778959" y="9702628"/>
              <a:ext cx="20316" cy="20316"/>
            </a:xfrm>
            <a:custGeom>
              <a:avLst/>
              <a:gdLst>
                <a:gd name="connsiteX0" fmla="*/ 20317 w 20316"/>
                <a:gd name="connsiteY0" fmla="*/ 10159 h 20316"/>
                <a:gd name="connsiteX1" fmla="*/ 10159 w 20316"/>
                <a:gd name="connsiteY1" fmla="*/ 20317 h 20316"/>
                <a:gd name="connsiteX2" fmla="*/ 0 w 20316"/>
                <a:gd name="connsiteY2" fmla="*/ 10159 h 20316"/>
                <a:gd name="connsiteX3" fmla="*/ 10159 w 20316"/>
                <a:gd name="connsiteY3" fmla="*/ 0 h 20316"/>
                <a:gd name="connsiteX4" fmla="*/ 20317 w 20316"/>
                <a:gd name="connsiteY4" fmla="*/ 10159 h 203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16" h="20316">
                  <a:moveTo>
                    <a:pt x="20317" y="10159"/>
                  </a:moveTo>
                  <a:cubicBezTo>
                    <a:pt x="20317" y="15769"/>
                    <a:pt x="15769" y="20317"/>
                    <a:pt x="10159" y="20317"/>
                  </a:cubicBezTo>
                  <a:cubicBezTo>
                    <a:pt x="4548" y="20317"/>
                    <a:pt x="0" y="15769"/>
                    <a:pt x="0" y="10159"/>
                  </a:cubicBezTo>
                  <a:cubicBezTo>
                    <a:pt x="0" y="4548"/>
                    <a:pt x="4549" y="0"/>
                    <a:pt x="10159" y="0"/>
                  </a:cubicBezTo>
                  <a:cubicBezTo>
                    <a:pt x="15769" y="0"/>
                    <a:pt x="20317" y="4548"/>
                    <a:pt x="20317" y="10159"/>
                  </a:cubicBezTo>
                  <a:close/>
                </a:path>
              </a:pathLst>
            </a:custGeom>
            <a:solidFill>
              <a:srgbClr val="464646"/>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193" name="شكل حر: شكل 2192">
              <a:extLst>
                <a:ext uri="{FF2B5EF4-FFF2-40B4-BE49-F238E27FC236}">
                  <a16:creationId xmlns:a16="http://schemas.microsoft.com/office/drawing/2014/main" id="{6019E506-180E-485A-9118-4FDDC375AAA4}"/>
                </a:ext>
              </a:extLst>
            </p:cNvPr>
            <p:cNvSpPr/>
            <p:nvPr/>
          </p:nvSpPr>
          <p:spPr>
            <a:xfrm>
              <a:off x="3846259" y="9702628"/>
              <a:ext cx="20316" cy="20316"/>
            </a:xfrm>
            <a:custGeom>
              <a:avLst/>
              <a:gdLst>
                <a:gd name="connsiteX0" fmla="*/ 20317 w 20316"/>
                <a:gd name="connsiteY0" fmla="*/ 10159 h 20316"/>
                <a:gd name="connsiteX1" fmla="*/ 10159 w 20316"/>
                <a:gd name="connsiteY1" fmla="*/ 20317 h 20316"/>
                <a:gd name="connsiteX2" fmla="*/ 0 w 20316"/>
                <a:gd name="connsiteY2" fmla="*/ 10159 h 20316"/>
                <a:gd name="connsiteX3" fmla="*/ 10159 w 20316"/>
                <a:gd name="connsiteY3" fmla="*/ 0 h 20316"/>
                <a:gd name="connsiteX4" fmla="*/ 20317 w 20316"/>
                <a:gd name="connsiteY4" fmla="*/ 10159 h 203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16" h="20316">
                  <a:moveTo>
                    <a:pt x="20317" y="10159"/>
                  </a:moveTo>
                  <a:cubicBezTo>
                    <a:pt x="20317" y="15769"/>
                    <a:pt x="15769" y="20317"/>
                    <a:pt x="10159" y="20317"/>
                  </a:cubicBezTo>
                  <a:cubicBezTo>
                    <a:pt x="4548" y="20317"/>
                    <a:pt x="0" y="15769"/>
                    <a:pt x="0" y="10159"/>
                  </a:cubicBezTo>
                  <a:cubicBezTo>
                    <a:pt x="0" y="4548"/>
                    <a:pt x="4549" y="0"/>
                    <a:pt x="10159" y="0"/>
                  </a:cubicBezTo>
                  <a:cubicBezTo>
                    <a:pt x="15769" y="0"/>
                    <a:pt x="20317" y="4548"/>
                    <a:pt x="20317" y="10159"/>
                  </a:cubicBezTo>
                  <a:close/>
                </a:path>
              </a:pathLst>
            </a:custGeom>
            <a:solidFill>
              <a:srgbClr val="464646"/>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grpSp>
      <p:grpSp>
        <p:nvGrpSpPr>
          <p:cNvPr id="2194" name="رسم 5">
            <a:extLst>
              <a:ext uri="{FF2B5EF4-FFF2-40B4-BE49-F238E27FC236}">
                <a16:creationId xmlns:a16="http://schemas.microsoft.com/office/drawing/2014/main" id="{4A5892FA-6EDC-4719-8A2F-86ABF9A34314}"/>
              </a:ext>
            </a:extLst>
          </p:cNvPr>
          <p:cNvGrpSpPr/>
          <p:nvPr/>
        </p:nvGrpSpPr>
        <p:grpSpPr>
          <a:xfrm flipH="1">
            <a:off x="2265635" y="9413179"/>
            <a:ext cx="935851" cy="365705"/>
            <a:chOff x="4449419" y="9322955"/>
            <a:chExt cx="935851" cy="365705"/>
          </a:xfrm>
          <a:solidFill>
            <a:schemeClr val="accent1"/>
          </a:solidFill>
        </p:grpSpPr>
        <p:grpSp>
          <p:nvGrpSpPr>
            <p:cNvPr id="2195" name="رسم 5">
              <a:extLst>
                <a:ext uri="{FF2B5EF4-FFF2-40B4-BE49-F238E27FC236}">
                  <a16:creationId xmlns:a16="http://schemas.microsoft.com/office/drawing/2014/main" id="{4A5892FA-6EDC-4719-8A2F-86ABF9A34314}"/>
                </a:ext>
              </a:extLst>
            </p:cNvPr>
            <p:cNvGrpSpPr/>
            <p:nvPr/>
          </p:nvGrpSpPr>
          <p:grpSpPr>
            <a:xfrm>
              <a:off x="4449419" y="9322955"/>
              <a:ext cx="935851" cy="365705"/>
              <a:chOff x="4449419" y="9322955"/>
              <a:chExt cx="935851" cy="365705"/>
            </a:xfrm>
            <a:solidFill>
              <a:schemeClr val="accent1"/>
            </a:solidFill>
          </p:grpSpPr>
          <p:grpSp>
            <p:nvGrpSpPr>
              <p:cNvPr id="2196" name="رسم 5">
                <a:extLst>
                  <a:ext uri="{FF2B5EF4-FFF2-40B4-BE49-F238E27FC236}">
                    <a16:creationId xmlns:a16="http://schemas.microsoft.com/office/drawing/2014/main" id="{4A5892FA-6EDC-4719-8A2F-86ABF9A34314}"/>
                  </a:ext>
                </a:extLst>
              </p:cNvPr>
              <p:cNvGrpSpPr/>
              <p:nvPr/>
            </p:nvGrpSpPr>
            <p:grpSpPr>
              <a:xfrm>
                <a:off x="4449419" y="9322955"/>
                <a:ext cx="935851" cy="365705"/>
                <a:chOff x="4449419" y="9322955"/>
                <a:chExt cx="935851" cy="365705"/>
              </a:xfrm>
              <a:solidFill>
                <a:schemeClr val="accent1"/>
              </a:solidFill>
            </p:grpSpPr>
            <p:sp>
              <p:nvSpPr>
                <p:cNvPr id="2197" name="شكل حر: شكل 2196">
                  <a:extLst>
                    <a:ext uri="{FF2B5EF4-FFF2-40B4-BE49-F238E27FC236}">
                      <a16:creationId xmlns:a16="http://schemas.microsoft.com/office/drawing/2014/main" id="{2C3CAC7C-FFB6-483C-81C7-B227B588D271}"/>
                    </a:ext>
                  </a:extLst>
                </p:cNvPr>
                <p:cNvSpPr/>
                <p:nvPr/>
              </p:nvSpPr>
              <p:spPr>
                <a:xfrm>
                  <a:off x="4449419" y="9322955"/>
                  <a:ext cx="365705" cy="365705"/>
                </a:xfrm>
                <a:custGeom>
                  <a:avLst/>
                  <a:gdLst>
                    <a:gd name="connsiteX0" fmla="*/ 365706 w 365705"/>
                    <a:gd name="connsiteY0" fmla="*/ 182853 h 365705"/>
                    <a:gd name="connsiteX1" fmla="*/ 182853 w 365705"/>
                    <a:gd name="connsiteY1" fmla="*/ 365706 h 365705"/>
                    <a:gd name="connsiteX2" fmla="*/ 0 w 365705"/>
                    <a:gd name="connsiteY2" fmla="*/ 182853 h 365705"/>
                    <a:gd name="connsiteX3" fmla="*/ 182853 w 365705"/>
                    <a:gd name="connsiteY3" fmla="*/ -1 h 365705"/>
                    <a:gd name="connsiteX4" fmla="*/ 365706 w 365705"/>
                    <a:gd name="connsiteY4" fmla="*/ 182853 h 3657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05" h="365705">
                      <a:moveTo>
                        <a:pt x="365706" y="182853"/>
                      </a:moveTo>
                      <a:cubicBezTo>
                        <a:pt x="365706" y="283839"/>
                        <a:pt x="283840" y="365706"/>
                        <a:pt x="182853" y="365706"/>
                      </a:cubicBezTo>
                      <a:cubicBezTo>
                        <a:pt x="81866" y="365706"/>
                        <a:pt x="0" y="283840"/>
                        <a:pt x="0" y="182853"/>
                      </a:cubicBezTo>
                      <a:cubicBezTo>
                        <a:pt x="0" y="81866"/>
                        <a:pt x="81867" y="-1"/>
                        <a:pt x="182853" y="-1"/>
                      </a:cubicBezTo>
                      <a:cubicBezTo>
                        <a:pt x="283840" y="-1"/>
                        <a:pt x="365706" y="81865"/>
                        <a:pt x="365706" y="182853"/>
                      </a:cubicBezTo>
                      <a:close/>
                    </a:path>
                  </a:pathLst>
                </a:custGeom>
                <a:noFill/>
                <a:ln w="40081" cap="flat">
                  <a:solidFill>
                    <a:srgbClr val="464646"/>
                  </a:solid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198" name="شكل حر: شكل 2197">
                  <a:extLst>
                    <a:ext uri="{FF2B5EF4-FFF2-40B4-BE49-F238E27FC236}">
                      <a16:creationId xmlns:a16="http://schemas.microsoft.com/office/drawing/2014/main" id="{45A54EF1-F888-45A3-BF69-C021B8BFAE46}"/>
                    </a:ext>
                  </a:extLst>
                </p:cNvPr>
                <p:cNvSpPr/>
                <p:nvPr/>
              </p:nvSpPr>
              <p:spPr>
                <a:xfrm>
                  <a:off x="5019565" y="9322955"/>
                  <a:ext cx="365705" cy="365705"/>
                </a:xfrm>
                <a:custGeom>
                  <a:avLst/>
                  <a:gdLst>
                    <a:gd name="connsiteX0" fmla="*/ 365706 w 365705"/>
                    <a:gd name="connsiteY0" fmla="*/ 182853 h 365705"/>
                    <a:gd name="connsiteX1" fmla="*/ 182853 w 365705"/>
                    <a:gd name="connsiteY1" fmla="*/ 365706 h 365705"/>
                    <a:gd name="connsiteX2" fmla="*/ 0 w 365705"/>
                    <a:gd name="connsiteY2" fmla="*/ 182853 h 365705"/>
                    <a:gd name="connsiteX3" fmla="*/ 182853 w 365705"/>
                    <a:gd name="connsiteY3" fmla="*/ -1 h 365705"/>
                    <a:gd name="connsiteX4" fmla="*/ 365706 w 365705"/>
                    <a:gd name="connsiteY4" fmla="*/ 182853 h 3657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05" h="365705">
                      <a:moveTo>
                        <a:pt x="365706" y="182853"/>
                      </a:moveTo>
                      <a:cubicBezTo>
                        <a:pt x="365706" y="283839"/>
                        <a:pt x="283840" y="365706"/>
                        <a:pt x="182853" y="365706"/>
                      </a:cubicBezTo>
                      <a:cubicBezTo>
                        <a:pt x="81866" y="365706"/>
                        <a:pt x="0" y="283840"/>
                        <a:pt x="0" y="182853"/>
                      </a:cubicBezTo>
                      <a:cubicBezTo>
                        <a:pt x="0" y="81866"/>
                        <a:pt x="81866" y="-1"/>
                        <a:pt x="182853" y="-1"/>
                      </a:cubicBezTo>
                      <a:cubicBezTo>
                        <a:pt x="283840" y="-1"/>
                        <a:pt x="365706" y="81865"/>
                        <a:pt x="365706" y="182853"/>
                      </a:cubicBezTo>
                      <a:close/>
                    </a:path>
                  </a:pathLst>
                </a:custGeom>
                <a:noFill/>
                <a:ln w="40081" cap="flat">
                  <a:solidFill>
                    <a:srgbClr val="464646"/>
                  </a:solid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199" name="شكل حر: شكل 2198">
                  <a:extLst>
                    <a:ext uri="{FF2B5EF4-FFF2-40B4-BE49-F238E27FC236}">
                      <a16:creationId xmlns:a16="http://schemas.microsoft.com/office/drawing/2014/main" id="{8F6BDEFC-C664-427C-B122-0CCD68289319}"/>
                    </a:ext>
                  </a:extLst>
                </p:cNvPr>
                <p:cNvSpPr/>
                <p:nvPr/>
              </p:nvSpPr>
              <p:spPr>
                <a:xfrm>
                  <a:off x="4808776" y="9488030"/>
                  <a:ext cx="210788" cy="71109"/>
                </a:xfrm>
                <a:custGeom>
                  <a:avLst/>
                  <a:gdLst>
                    <a:gd name="connsiteX0" fmla="*/ 210788 w 210788"/>
                    <a:gd name="connsiteY0" fmla="*/ 0 h 71109"/>
                    <a:gd name="connsiteX1" fmla="*/ 6349 w 210788"/>
                    <a:gd name="connsiteY1" fmla="*/ 0 h 71109"/>
                    <a:gd name="connsiteX2" fmla="*/ 0 w 210788"/>
                    <a:gd name="connsiteY2" fmla="*/ 66030 h 71109"/>
                    <a:gd name="connsiteX3" fmla="*/ 167615 w 210788"/>
                    <a:gd name="connsiteY3" fmla="*/ 71109 h 71109"/>
                    <a:gd name="connsiteX4" fmla="*/ 204439 w 210788"/>
                    <a:gd name="connsiteY4" fmla="*/ 54602 h 71109"/>
                    <a:gd name="connsiteX5" fmla="*/ 198090 w 210788"/>
                    <a:gd name="connsiteY5" fmla="*/ 0 h 71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0788" h="71109">
                      <a:moveTo>
                        <a:pt x="210788" y="0"/>
                      </a:moveTo>
                      <a:lnTo>
                        <a:pt x="6349" y="0"/>
                      </a:lnTo>
                      <a:lnTo>
                        <a:pt x="0" y="66030"/>
                      </a:lnTo>
                      <a:lnTo>
                        <a:pt x="167615" y="71109"/>
                      </a:lnTo>
                      <a:lnTo>
                        <a:pt x="204439" y="54602"/>
                      </a:lnTo>
                      <a:lnTo>
                        <a:pt x="198090" y="0"/>
                      </a:lnTo>
                    </a:path>
                  </a:pathLst>
                </a:custGeom>
                <a:solidFill>
                  <a:srgbClr val="464646"/>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grpSp>
          <p:sp>
            <p:nvSpPr>
              <p:cNvPr id="2200" name="شكل حر: شكل 2199">
                <a:extLst>
                  <a:ext uri="{FF2B5EF4-FFF2-40B4-BE49-F238E27FC236}">
                    <a16:creationId xmlns:a16="http://schemas.microsoft.com/office/drawing/2014/main" id="{76914DF9-AD59-4C68-AB44-CBBEBFBD6EE3}"/>
                  </a:ext>
                </a:extLst>
              </p:cNvPr>
              <p:cNvSpPr/>
              <p:nvPr/>
            </p:nvSpPr>
            <p:spPr>
              <a:xfrm>
                <a:off x="4806236" y="9561679"/>
                <a:ext cx="213328" cy="12698"/>
              </a:xfrm>
              <a:custGeom>
                <a:avLst/>
                <a:gdLst>
                  <a:gd name="connsiteX0" fmla="*/ 213328 w 213328"/>
                  <a:gd name="connsiteY0" fmla="*/ 0 h 12698"/>
                  <a:gd name="connsiteX1" fmla="*/ 0 w 213328"/>
                  <a:gd name="connsiteY1" fmla="*/ 0 h 12698"/>
                </a:gdLst>
                <a:ahLst/>
                <a:cxnLst>
                  <a:cxn ang="0">
                    <a:pos x="connsiteX0" y="connsiteY0"/>
                  </a:cxn>
                  <a:cxn ang="0">
                    <a:pos x="connsiteX1" y="connsiteY1"/>
                  </a:cxn>
                </a:cxnLst>
                <a:rect l="l" t="t" r="r" b="b"/>
                <a:pathLst>
                  <a:path w="213328" h="12698">
                    <a:moveTo>
                      <a:pt x="213328" y="0"/>
                    </a:moveTo>
                    <a:lnTo>
                      <a:pt x="0" y="0"/>
                    </a:lnTo>
                  </a:path>
                </a:pathLst>
              </a:custGeom>
              <a:ln w="40081" cap="flat">
                <a:solidFill>
                  <a:srgbClr val="464646"/>
                </a:solid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grpSp>
        <p:sp>
          <p:nvSpPr>
            <p:cNvPr id="2201" name="شكل حر: شكل 2200">
              <a:extLst>
                <a:ext uri="{FF2B5EF4-FFF2-40B4-BE49-F238E27FC236}">
                  <a16:creationId xmlns:a16="http://schemas.microsoft.com/office/drawing/2014/main" id="{AA41CCB8-E897-4462-8F82-EA089175BF5D}"/>
                </a:ext>
              </a:extLst>
            </p:cNvPr>
            <p:cNvSpPr/>
            <p:nvPr/>
          </p:nvSpPr>
          <p:spPr>
            <a:xfrm>
              <a:off x="5259559" y="9400413"/>
              <a:ext cx="63509" cy="83808"/>
            </a:xfrm>
            <a:custGeom>
              <a:avLst/>
              <a:gdLst>
                <a:gd name="connsiteX0" fmla="*/ 0 w 63509"/>
                <a:gd name="connsiteY0" fmla="*/ 0 h 83808"/>
                <a:gd name="connsiteX1" fmla="*/ 63491 w 63509"/>
                <a:gd name="connsiteY1" fmla="*/ 83808 h 83808"/>
              </a:gdLst>
              <a:ahLst/>
              <a:cxnLst>
                <a:cxn ang="0">
                  <a:pos x="connsiteX0" y="connsiteY0"/>
                </a:cxn>
                <a:cxn ang="0">
                  <a:pos x="connsiteX1" y="connsiteY1"/>
                </a:cxn>
              </a:cxnLst>
              <a:rect l="l" t="t" r="r" b="b"/>
              <a:pathLst>
                <a:path w="63509" h="83808">
                  <a:moveTo>
                    <a:pt x="0" y="0"/>
                  </a:moveTo>
                  <a:cubicBezTo>
                    <a:pt x="0" y="0"/>
                    <a:pt x="64760" y="7619"/>
                    <a:pt x="63491" y="83808"/>
                  </a:cubicBezTo>
                </a:path>
              </a:pathLst>
            </a:custGeom>
            <a:noFill/>
            <a:ln w="25389" cap="rnd">
              <a:solidFill>
                <a:srgbClr val="464646"/>
              </a:solidFill>
              <a:prstDash val="solid"/>
              <a:round/>
            </a:ln>
          </p:spPr>
          <p:txBody>
            <a:bodyPr rtlCol="1" anchor="ctr"/>
            <a:lstStyle/>
            <a:p>
              <a:endParaRPr lang="ar-SA">
                <a:latin typeface="JF Flat" panose="02000500000000000000" pitchFamily="2" charset="-78"/>
                <a:cs typeface="JF Flat" panose="02000500000000000000" pitchFamily="2" charset="-78"/>
              </a:endParaRPr>
            </a:p>
          </p:txBody>
        </p:sp>
        <p:sp>
          <p:nvSpPr>
            <p:cNvPr id="2202" name="شكل حر: شكل 2201">
              <a:extLst>
                <a:ext uri="{FF2B5EF4-FFF2-40B4-BE49-F238E27FC236}">
                  <a16:creationId xmlns:a16="http://schemas.microsoft.com/office/drawing/2014/main" id="{BB292D80-B699-4473-B8A0-30274E96D7F2}"/>
                </a:ext>
              </a:extLst>
            </p:cNvPr>
            <p:cNvSpPr/>
            <p:nvPr/>
          </p:nvSpPr>
          <p:spPr>
            <a:xfrm>
              <a:off x="4681795" y="9385175"/>
              <a:ext cx="63509" cy="83808"/>
            </a:xfrm>
            <a:custGeom>
              <a:avLst/>
              <a:gdLst>
                <a:gd name="connsiteX0" fmla="*/ 0 w 63509"/>
                <a:gd name="connsiteY0" fmla="*/ 0 h 83808"/>
                <a:gd name="connsiteX1" fmla="*/ 63491 w 63509"/>
                <a:gd name="connsiteY1" fmla="*/ 83808 h 83808"/>
              </a:gdLst>
              <a:ahLst/>
              <a:cxnLst>
                <a:cxn ang="0">
                  <a:pos x="connsiteX0" y="connsiteY0"/>
                </a:cxn>
                <a:cxn ang="0">
                  <a:pos x="connsiteX1" y="connsiteY1"/>
                </a:cxn>
              </a:cxnLst>
              <a:rect l="l" t="t" r="r" b="b"/>
              <a:pathLst>
                <a:path w="63509" h="83808">
                  <a:moveTo>
                    <a:pt x="0" y="0"/>
                  </a:moveTo>
                  <a:cubicBezTo>
                    <a:pt x="0" y="0"/>
                    <a:pt x="64760" y="7619"/>
                    <a:pt x="63491" y="83808"/>
                  </a:cubicBezTo>
                </a:path>
              </a:pathLst>
            </a:custGeom>
            <a:noFill/>
            <a:ln w="25389" cap="rnd">
              <a:solidFill>
                <a:srgbClr val="464646"/>
              </a:solidFill>
              <a:prstDash val="solid"/>
              <a:round/>
            </a:ln>
          </p:spPr>
          <p:txBody>
            <a:bodyPr rtlCol="1" anchor="ctr"/>
            <a:lstStyle/>
            <a:p>
              <a:endParaRPr lang="ar-SA">
                <a:latin typeface="JF Flat" panose="02000500000000000000" pitchFamily="2" charset="-78"/>
                <a:cs typeface="JF Flat" panose="02000500000000000000" pitchFamily="2" charset="-78"/>
              </a:endParaRPr>
            </a:p>
          </p:txBody>
        </p:sp>
      </p:grpSp>
      <p:grpSp>
        <p:nvGrpSpPr>
          <p:cNvPr id="2203" name="رسم 5">
            <a:extLst>
              <a:ext uri="{FF2B5EF4-FFF2-40B4-BE49-F238E27FC236}">
                <a16:creationId xmlns:a16="http://schemas.microsoft.com/office/drawing/2014/main" id="{4A5892FA-6EDC-4719-8A2F-86ABF9A34314}"/>
              </a:ext>
            </a:extLst>
          </p:cNvPr>
          <p:cNvGrpSpPr/>
          <p:nvPr/>
        </p:nvGrpSpPr>
        <p:grpSpPr>
          <a:xfrm flipH="1">
            <a:off x="1201533" y="9020807"/>
            <a:ext cx="505384" cy="1027277"/>
            <a:chOff x="5943988" y="8930583"/>
            <a:chExt cx="505384" cy="1027277"/>
          </a:xfrm>
          <a:solidFill>
            <a:schemeClr val="accent1"/>
          </a:solidFill>
        </p:grpSpPr>
        <p:sp>
          <p:nvSpPr>
            <p:cNvPr id="2204" name="شكل حر: شكل 2203">
              <a:extLst>
                <a:ext uri="{FF2B5EF4-FFF2-40B4-BE49-F238E27FC236}">
                  <a16:creationId xmlns:a16="http://schemas.microsoft.com/office/drawing/2014/main" id="{D0926F5B-9C42-4F30-A969-D2C9DE7736F5}"/>
                </a:ext>
              </a:extLst>
            </p:cNvPr>
            <p:cNvSpPr/>
            <p:nvPr/>
          </p:nvSpPr>
          <p:spPr>
            <a:xfrm>
              <a:off x="5943988" y="9235338"/>
              <a:ext cx="505384" cy="647603"/>
            </a:xfrm>
            <a:custGeom>
              <a:avLst/>
              <a:gdLst>
                <a:gd name="connsiteX0" fmla="*/ 397451 w 505384"/>
                <a:gd name="connsiteY0" fmla="*/ 647604 h 647603"/>
                <a:gd name="connsiteX1" fmla="*/ 107934 w 505384"/>
                <a:gd name="connsiteY1" fmla="*/ 647604 h 647603"/>
                <a:gd name="connsiteX2" fmla="*/ 0 w 505384"/>
                <a:gd name="connsiteY2" fmla="*/ 539670 h 647603"/>
                <a:gd name="connsiteX3" fmla="*/ 0 w 505384"/>
                <a:gd name="connsiteY3" fmla="*/ 107934 h 647603"/>
                <a:gd name="connsiteX4" fmla="*/ 107934 w 505384"/>
                <a:gd name="connsiteY4" fmla="*/ 0 h 647603"/>
                <a:gd name="connsiteX5" fmla="*/ 397451 w 505384"/>
                <a:gd name="connsiteY5" fmla="*/ 0 h 647603"/>
                <a:gd name="connsiteX6" fmla="*/ 505385 w 505384"/>
                <a:gd name="connsiteY6" fmla="*/ 107934 h 647603"/>
                <a:gd name="connsiteX7" fmla="*/ 505385 w 505384"/>
                <a:gd name="connsiteY7" fmla="*/ 539670 h 647603"/>
                <a:gd name="connsiteX8" fmla="*/ 397451 w 505384"/>
                <a:gd name="connsiteY8" fmla="*/ 647604 h 647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5384" h="647603">
                  <a:moveTo>
                    <a:pt x="397451" y="647604"/>
                  </a:moveTo>
                  <a:lnTo>
                    <a:pt x="107934" y="647604"/>
                  </a:lnTo>
                  <a:cubicBezTo>
                    <a:pt x="48253" y="647604"/>
                    <a:pt x="0" y="599351"/>
                    <a:pt x="0" y="539670"/>
                  </a:cubicBezTo>
                  <a:lnTo>
                    <a:pt x="0" y="107934"/>
                  </a:lnTo>
                  <a:cubicBezTo>
                    <a:pt x="0" y="48253"/>
                    <a:pt x="48253" y="0"/>
                    <a:pt x="107934" y="0"/>
                  </a:cubicBezTo>
                  <a:lnTo>
                    <a:pt x="397451" y="0"/>
                  </a:lnTo>
                  <a:cubicBezTo>
                    <a:pt x="457132" y="0"/>
                    <a:pt x="505385" y="48253"/>
                    <a:pt x="505385" y="107934"/>
                  </a:cubicBezTo>
                  <a:lnTo>
                    <a:pt x="505385" y="539670"/>
                  </a:lnTo>
                  <a:cubicBezTo>
                    <a:pt x="505385" y="599351"/>
                    <a:pt x="457132" y="647604"/>
                    <a:pt x="397451" y="647604"/>
                  </a:cubicBezTo>
                  <a:close/>
                </a:path>
              </a:pathLst>
            </a:custGeom>
            <a:noFill/>
            <a:ln w="44330" cap="flat">
              <a:solidFill>
                <a:srgbClr val="464646"/>
              </a:solid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205" name="شكل حر: شكل 2204">
              <a:extLst>
                <a:ext uri="{FF2B5EF4-FFF2-40B4-BE49-F238E27FC236}">
                  <a16:creationId xmlns:a16="http://schemas.microsoft.com/office/drawing/2014/main" id="{2826A145-A551-4B1E-9497-67728EEDA3CD}"/>
                </a:ext>
              </a:extLst>
            </p:cNvPr>
            <p:cNvSpPr/>
            <p:nvPr/>
          </p:nvSpPr>
          <p:spPr>
            <a:xfrm>
              <a:off x="6105254" y="8966137"/>
              <a:ext cx="181583" cy="269200"/>
            </a:xfrm>
            <a:custGeom>
              <a:avLst/>
              <a:gdLst>
                <a:gd name="connsiteX0" fmla="*/ 0 w 181583"/>
                <a:gd name="connsiteY0" fmla="*/ 269200 h 269200"/>
                <a:gd name="connsiteX1" fmla="*/ 0 w 181583"/>
                <a:gd name="connsiteY1" fmla="*/ 0 h 269200"/>
                <a:gd name="connsiteX2" fmla="*/ 181583 w 181583"/>
                <a:gd name="connsiteY2" fmla="*/ 0 h 269200"/>
                <a:gd name="connsiteX3" fmla="*/ 181583 w 181583"/>
                <a:gd name="connsiteY3" fmla="*/ 269200 h 269200"/>
              </a:gdLst>
              <a:ahLst/>
              <a:cxnLst>
                <a:cxn ang="0">
                  <a:pos x="connsiteX0" y="connsiteY0"/>
                </a:cxn>
                <a:cxn ang="0">
                  <a:pos x="connsiteX1" y="connsiteY1"/>
                </a:cxn>
                <a:cxn ang="0">
                  <a:pos x="connsiteX2" y="connsiteY2"/>
                </a:cxn>
                <a:cxn ang="0">
                  <a:pos x="connsiteX3" y="connsiteY3"/>
                </a:cxn>
              </a:cxnLst>
              <a:rect l="l" t="t" r="r" b="b"/>
              <a:pathLst>
                <a:path w="181583" h="269200">
                  <a:moveTo>
                    <a:pt x="0" y="269200"/>
                  </a:moveTo>
                  <a:lnTo>
                    <a:pt x="0" y="0"/>
                  </a:lnTo>
                  <a:lnTo>
                    <a:pt x="181583" y="0"/>
                  </a:lnTo>
                  <a:lnTo>
                    <a:pt x="181583" y="269200"/>
                  </a:lnTo>
                </a:path>
              </a:pathLst>
            </a:custGeom>
            <a:noFill/>
            <a:ln w="44330" cap="flat">
              <a:solidFill>
                <a:srgbClr val="464646"/>
              </a:solid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grpSp>
          <p:nvGrpSpPr>
            <p:cNvPr id="2206" name="رسم 5">
              <a:extLst>
                <a:ext uri="{FF2B5EF4-FFF2-40B4-BE49-F238E27FC236}">
                  <a16:creationId xmlns:a16="http://schemas.microsoft.com/office/drawing/2014/main" id="{4A5892FA-6EDC-4719-8A2F-86ABF9A34314}"/>
                </a:ext>
              </a:extLst>
            </p:cNvPr>
            <p:cNvGrpSpPr/>
            <p:nvPr/>
          </p:nvGrpSpPr>
          <p:grpSpPr>
            <a:xfrm>
              <a:off x="6013827" y="9240417"/>
              <a:ext cx="364435" cy="642524"/>
              <a:chOff x="6013827" y="9240417"/>
              <a:chExt cx="364435" cy="642524"/>
            </a:xfrm>
          </p:grpSpPr>
          <p:sp>
            <p:nvSpPr>
              <p:cNvPr id="2207" name="شكل حر: شكل 2206">
                <a:extLst>
                  <a:ext uri="{FF2B5EF4-FFF2-40B4-BE49-F238E27FC236}">
                    <a16:creationId xmlns:a16="http://schemas.microsoft.com/office/drawing/2014/main" id="{94ECD951-705E-40E6-A493-DF8AA33DF70B}"/>
                  </a:ext>
                </a:extLst>
              </p:cNvPr>
              <p:cNvSpPr/>
              <p:nvPr/>
            </p:nvSpPr>
            <p:spPr>
              <a:xfrm>
                <a:off x="6013827" y="9240417"/>
                <a:ext cx="12698" cy="642524"/>
              </a:xfrm>
              <a:custGeom>
                <a:avLst/>
                <a:gdLst>
                  <a:gd name="connsiteX0" fmla="*/ 0 w 12698"/>
                  <a:gd name="connsiteY0" fmla="*/ 0 h 642524"/>
                  <a:gd name="connsiteX1" fmla="*/ 0 w 12698"/>
                  <a:gd name="connsiteY1" fmla="*/ 642525 h 642524"/>
                </a:gdLst>
                <a:ahLst/>
                <a:cxnLst>
                  <a:cxn ang="0">
                    <a:pos x="connsiteX0" y="connsiteY0"/>
                  </a:cxn>
                  <a:cxn ang="0">
                    <a:pos x="connsiteX1" y="connsiteY1"/>
                  </a:cxn>
                </a:cxnLst>
                <a:rect l="l" t="t" r="r" b="b"/>
                <a:pathLst>
                  <a:path w="12698" h="642524">
                    <a:moveTo>
                      <a:pt x="0" y="0"/>
                    </a:moveTo>
                    <a:lnTo>
                      <a:pt x="0" y="642525"/>
                    </a:lnTo>
                  </a:path>
                </a:pathLst>
              </a:custGeom>
              <a:ln w="44330" cap="flat">
                <a:solidFill>
                  <a:srgbClr val="464646"/>
                </a:solid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208" name="شكل حر: شكل 2207">
                <a:extLst>
                  <a:ext uri="{FF2B5EF4-FFF2-40B4-BE49-F238E27FC236}">
                    <a16:creationId xmlns:a16="http://schemas.microsoft.com/office/drawing/2014/main" id="{DE0B7C5A-13BA-4D12-A166-DE61966C39E4}"/>
                  </a:ext>
                </a:extLst>
              </p:cNvPr>
              <p:cNvSpPr/>
              <p:nvPr/>
            </p:nvSpPr>
            <p:spPr>
              <a:xfrm>
                <a:off x="6087476" y="9240417"/>
                <a:ext cx="12698" cy="642524"/>
              </a:xfrm>
              <a:custGeom>
                <a:avLst/>
                <a:gdLst>
                  <a:gd name="connsiteX0" fmla="*/ 0 w 12698"/>
                  <a:gd name="connsiteY0" fmla="*/ 0 h 642524"/>
                  <a:gd name="connsiteX1" fmla="*/ 0 w 12698"/>
                  <a:gd name="connsiteY1" fmla="*/ 642525 h 642524"/>
                </a:gdLst>
                <a:ahLst/>
                <a:cxnLst>
                  <a:cxn ang="0">
                    <a:pos x="connsiteX0" y="connsiteY0"/>
                  </a:cxn>
                  <a:cxn ang="0">
                    <a:pos x="connsiteX1" y="connsiteY1"/>
                  </a:cxn>
                </a:cxnLst>
                <a:rect l="l" t="t" r="r" b="b"/>
                <a:pathLst>
                  <a:path w="12698" h="642524">
                    <a:moveTo>
                      <a:pt x="0" y="0"/>
                    </a:moveTo>
                    <a:lnTo>
                      <a:pt x="0" y="642525"/>
                    </a:lnTo>
                  </a:path>
                </a:pathLst>
              </a:custGeom>
              <a:ln w="44330" cap="flat">
                <a:solidFill>
                  <a:srgbClr val="464646"/>
                </a:solid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209" name="شكل حر: شكل 2208">
                <a:extLst>
                  <a:ext uri="{FF2B5EF4-FFF2-40B4-BE49-F238E27FC236}">
                    <a16:creationId xmlns:a16="http://schemas.microsoft.com/office/drawing/2014/main" id="{F5F97537-764B-4B77-98C8-595D8702B721}"/>
                  </a:ext>
                </a:extLst>
              </p:cNvPr>
              <p:cNvSpPr/>
              <p:nvPr/>
            </p:nvSpPr>
            <p:spPr>
              <a:xfrm>
                <a:off x="6159856" y="9240417"/>
                <a:ext cx="12698" cy="642524"/>
              </a:xfrm>
              <a:custGeom>
                <a:avLst/>
                <a:gdLst>
                  <a:gd name="connsiteX0" fmla="*/ 0 w 12698"/>
                  <a:gd name="connsiteY0" fmla="*/ 0 h 642524"/>
                  <a:gd name="connsiteX1" fmla="*/ 0 w 12698"/>
                  <a:gd name="connsiteY1" fmla="*/ 642525 h 642524"/>
                </a:gdLst>
                <a:ahLst/>
                <a:cxnLst>
                  <a:cxn ang="0">
                    <a:pos x="connsiteX0" y="connsiteY0"/>
                  </a:cxn>
                  <a:cxn ang="0">
                    <a:pos x="connsiteX1" y="connsiteY1"/>
                  </a:cxn>
                </a:cxnLst>
                <a:rect l="l" t="t" r="r" b="b"/>
                <a:pathLst>
                  <a:path w="12698" h="642524">
                    <a:moveTo>
                      <a:pt x="0" y="0"/>
                    </a:moveTo>
                    <a:lnTo>
                      <a:pt x="0" y="642525"/>
                    </a:lnTo>
                  </a:path>
                </a:pathLst>
              </a:custGeom>
              <a:ln w="44330" cap="flat">
                <a:solidFill>
                  <a:srgbClr val="464646"/>
                </a:solid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210" name="شكل حر: شكل 2209">
                <a:extLst>
                  <a:ext uri="{FF2B5EF4-FFF2-40B4-BE49-F238E27FC236}">
                    <a16:creationId xmlns:a16="http://schemas.microsoft.com/office/drawing/2014/main" id="{314B4202-AEC5-49F5-A48C-B85AED27E007}"/>
                  </a:ext>
                </a:extLst>
              </p:cNvPr>
              <p:cNvSpPr/>
              <p:nvPr/>
            </p:nvSpPr>
            <p:spPr>
              <a:xfrm>
                <a:off x="6232235" y="9240417"/>
                <a:ext cx="12698" cy="642524"/>
              </a:xfrm>
              <a:custGeom>
                <a:avLst/>
                <a:gdLst>
                  <a:gd name="connsiteX0" fmla="*/ 0 w 12698"/>
                  <a:gd name="connsiteY0" fmla="*/ 0 h 642524"/>
                  <a:gd name="connsiteX1" fmla="*/ 0 w 12698"/>
                  <a:gd name="connsiteY1" fmla="*/ 642525 h 642524"/>
                </a:gdLst>
                <a:ahLst/>
                <a:cxnLst>
                  <a:cxn ang="0">
                    <a:pos x="connsiteX0" y="connsiteY0"/>
                  </a:cxn>
                  <a:cxn ang="0">
                    <a:pos x="connsiteX1" y="connsiteY1"/>
                  </a:cxn>
                </a:cxnLst>
                <a:rect l="l" t="t" r="r" b="b"/>
                <a:pathLst>
                  <a:path w="12698" h="642524">
                    <a:moveTo>
                      <a:pt x="0" y="0"/>
                    </a:moveTo>
                    <a:lnTo>
                      <a:pt x="0" y="642525"/>
                    </a:lnTo>
                  </a:path>
                </a:pathLst>
              </a:custGeom>
              <a:ln w="44330" cap="flat">
                <a:solidFill>
                  <a:srgbClr val="464646"/>
                </a:solid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211" name="شكل حر: شكل 2210">
                <a:extLst>
                  <a:ext uri="{FF2B5EF4-FFF2-40B4-BE49-F238E27FC236}">
                    <a16:creationId xmlns:a16="http://schemas.microsoft.com/office/drawing/2014/main" id="{96517BC4-1C2A-42AB-8EF9-F597DFE5A40D}"/>
                  </a:ext>
                </a:extLst>
              </p:cNvPr>
              <p:cNvSpPr/>
              <p:nvPr/>
            </p:nvSpPr>
            <p:spPr>
              <a:xfrm>
                <a:off x="6305884" y="9240417"/>
                <a:ext cx="12698" cy="642524"/>
              </a:xfrm>
              <a:custGeom>
                <a:avLst/>
                <a:gdLst>
                  <a:gd name="connsiteX0" fmla="*/ 0 w 12698"/>
                  <a:gd name="connsiteY0" fmla="*/ 0 h 642524"/>
                  <a:gd name="connsiteX1" fmla="*/ 0 w 12698"/>
                  <a:gd name="connsiteY1" fmla="*/ 642525 h 642524"/>
                </a:gdLst>
                <a:ahLst/>
                <a:cxnLst>
                  <a:cxn ang="0">
                    <a:pos x="connsiteX0" y="connsiteY0"/>
                  </a:cxn>
                  <a:cxn ang="0">
                    <a:pos x="connsiteX1" y="connsiteY1"/>
                  </a:cxn>
                </a:cxnLst>
                <a:rect l="l" t="t" r="r" b="b"/>
                <a:pathLst>
                  <a:path w="12698" h="642524">
                    <a:moveTo>
                      <a:pt x="0" y="0"/>
                    </a:moveTo>
                    <a:lnTo>
                      <a:pt x="0" y="642525"/>
                    </a:lnTo>
                  </a:path>
                </a:pathLst>
              </a:custGeom>
              <a:ln w="44330" cap="flat">
                <a:solidFill>
                  <a:srgbClr val="464646"/>
                </a:solid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212" name="شكل حر: شكل 2211">
                <a:extLst>
                  <a:ext uri="{FF2B5EF4-FFF2-40B4-BE49-F238E27FC236}">
                    <a16:creationId xmlns:a16="http://schemas.microsoft.com/office/drawing/2014/main" id="{0E44F65E-5035-4501-B055-C9978CB9B1DB}"/>
                  </a:ext>
                </a:extLst>
              </p:cNvPr>
              <p:cNvSpPr/>
              <p:nvPr/>
            </p:nvSpPr>
            <p:spPr>
              <a:xfrm>
                <a:off x="6378263" y="9240417"/>
                <a:ext cx="12698" cy="642524"/>
              </a:xfrm>
              <a:custGeom>
                <a:avLst/>
                <a:gdLst>
                  <a:gd name="connsiteX0" fmla="*/ 0 w 12698"/>
                  <a:gd name="connsiteY0" fmla="*/ 0 h 642524"/>
                  <a:gd name="connsiteX1" fmla="*/ 0 w 12698"/>
                  <a:gd name="connsiteY1" fmla="*/ 642525 h 642524"/>
                </a:gdLst>
                <a:ahLst/>
                <a:cxnLst>
                  <a:cxn ang="0">
                    <a:pos x="connsiteX0" y="connsiteY0"/>
                  </a:cxn>
                  <a:cxn ang="0">
                    <a:pos x="connsiteX1" y="connsiteY1"/>
                  </a:cxn>
                </a:cxnLst>
                <a:rect l="l" t="t" r="r" b="b"/>
                <a:pathLst>
                  <a:path w="12698" h="642524">
                    <a:moveTo>
                      <a:pt x="0" y="0"/>
                    </a:moveTo>
                    <a:lnTo>
                      <a:pt x="0" y="642525"/>
                    </a:lnTo>
                  </a:path>
                </a:pathLst>
              </a:custGeom>
              <a:ln w="44330" cap="flat">
                <a:solidFill>
                  <a:srgbClr val="464646"/>
                </a:solid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grpSp>
        <p:sp>
          <p:nvSpPr>
            <p:cNvPr id="2213" name="شكل حر: شكل 2212">
              <a:extLst>
                <a:ext uri="{FF2B5EF4-FFF2-40B4-BE49-F238E27FC236}">
                  <a16:creationId xmlns:a16="http://schemas.microsoft.com/office/drawing/2014/main" id="{58FF6D0C-E8B7-4B02-AFD4-6709424E031E}"/>
                </a:ext>
              </a:extLst>
            </p:cNvPr>
            <p:cNvSpPr/>
            <p:nvPr/>
          </p:nvSpPr>
          <p:spPr>
            <a:xfrm>
              <a:off x="6147157" y="8930583"/>
              <a:ext cx="99045" cy="69839"/>
            </a:xfrm>
            <a:custGeom>
              <a:avLst/>
              <a:gdLst>
                <a:gd name="connsiteX0" fmla="*/ 0 w 99045"/>
                <a:gd name="connsiteY0" fmla="*/ 0 h 69839"/>
                <a:gd name="connsiteX1" fmla="*/ 99045 w 99045"/>
                <a:gd name="connsiteY1" fmla="*/ 0 h 69839"/>
                <a:gd name="connsiteX2" fmla="*/ 99045 w 99045"/>
                <a:gd name="connsiteY2" fmla="*/ 69839 h 69839"/>
                <a:gd name="connsiteX3" fmla="*/ 0 w 99045"/>
                <a:gd name="connsiteY3" fmla="*/ 69839 h 69839"/>
              </a:gdLst>
              <a:ahLst/>
              <a:cxnLst>
                <a:cxn ang="0">
                  <a:pos x="connsiteX0" y="connsiteY0"/>
                </a:cxn>
                <a:cxn ang="0">
                  <a:pos x="connsiteX1" y="connsiteY1"/>
                </a:cxn>
                <a:cxn ang="0">
                  <a:pos x="connsiteX2" y="connsiteY2"/>
                </a:cxn>
                <a:cxn ang="0">
                  <a:pos x="connsiteX3" y="connsiteY3"/>
                </a:cxn>
              </a:cxnLst>
              <a:rect l="l" t="t" r="r" b="b"/>
              <a:pathLst>
                <a:path w="99045" h="69839">
                  <a:moveTo>
                    <a:pt x="0" y="0"/>
                  </a:moveTo>
                  <a:lnTo>
                    <a:pt x="99045" y="0"/>
                  </a:lnTo>
                  <a:lnTo>
                    <a:pt x="99045" y="69839"/>
                  </a:lnTo>
                  <a:lnTo>
                    <a:pt x="0" y="69839"/>
                  </a:lnTo>
                  <a:close/>
                </a:path>
              </a:pathLst>
            </a:custGeom>
            <a:solidFill>
              <a:srgbClr val="464646"/>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grpSp>
          <p:nvGrpSpPr>
            <p:cNvPr id="2214" name="رسم 5">
              <a:extLst>
                <a:ext uri="{FF2B5EF4-FFF2-40B4-BE49-F238E27FC236}">
                  <a16:creationId xmlns:a16="http://schemas.microsoft.com/office/drawing/2014/main" id="{4A5892FA-6EDC-4719-8A2F-86ABF9A34314}"/>
                </a:ext>
              </a:extLst>
            </p:cNvPr>
            <p:cNvGrpSpPr/>
            <p:nvPr/>
          </p:nvGrpSpPr>
          <p:grpSpPr>
            <a:xfrm>
              <a:off x="6025256" y="9881672"/>
              <a:ext cx="341579" cy="76188"/>
              <a:chOff x="6025256" y="9881672"/>
              <a:chExt cx="341579" cy="76188"/>
            </a:xfrm>
            <a:solidFill>
              <a:srgbClr val="464646"/>
            </a:solidFill>
          </p:grpSpPr>
          <p:sp>
            <p:nvSpPr>
              <p:cNvPr id="2215" name="شكل حر: شكل 2214">
                <a:extLst>
                  <a:ext uri="{FF2B5EF4-FFF2-40B4-BE49-F238E27FC236}">
                    <a16:creationId xmlns:a16="http://schemas.microsoft.com/office/drawing/2014/main" id="{BFD274CD-4BBD-4265-B282-D9E75C172EBF}"/>
                  </a:ext>
                </a:extLst>
              </p:cNvPr>
              <p:cNvSpPr/>
              <p:nvPr/>
            </p:nvSpPr>
            <p:spPr>
              <a:xfrm>
                <a:off x="6025256" y="9881672"/>
                <a:ext cx="63490" cy="76188"/>
              </a:xfrm>
              <a:custGeom>
                <a:avLst/>
                <a:gdLst>
                  <a:gd name="connsiteX0" fmla="*/ 0 w 63490"/>
                  <a:gd name="connsiteY0" fmla="*/ 0 h 76188"/>
                  <a:gd name="connsiteX1" fmla="*/ 63491 w 63490"/>
                  <a:gd name="connsiteY1" fmla="*/ 0 h 76188"/>
                  <a:gd name="connsiteX2" fmla="*/ 63491 w 63490"/>
                  <a:gd name="connsiteY2" fmla="*/ 76189 h 76188"/>
                  <a:gd name="connsiteX3" fmla="*/ 0 w 63490"/>
                  <a:gd name="connsiteY3" fmla="*/ 76189 h 76188"/>
                </a:gdLst>
                <a:ahLst/>
                <a:cxnLst>
                  <a:cxn ang="0">
                    <a:pos x="connsiteX0" y="connsiteY0"/>
                  </a:cxn>
                  <a:cxn ang="0">
                    <a:pos x="connsiteX1" y="connsiteY1"/>
                  </a:cxn>
                  <a:cxn ang="0">
                    <a:pos x="connsiteX2" y="connsiteY2"/>
                  </a:cxn>
                  <a:cxn ang="0">
                    <a:pos x="connsiteX3" y="connsiteY3"/>
                  </a:cxn>
                </a:cxnLst>
                <a:rect l="l" t="t" r="r" b="b"/>
                <a:pathLst>
                  <a:path w="63490" h="76188">
                    <a:moveTo>
                      <a:pt x="0" y="0"/>
                    </a:moveTo>
                    <a:lnTo>
                      <a:pt x="63491" y="0"/>
                    </a:lnTo>
                    <a:lnTo>
                      <a:pt x="63491" y="76189"/>
                    </a:lnTo>
                    <a:lnTo>
                      <a:pt x="0" y="76189"/>
                    </a:lnTo>
                    <a:close/>
                  </a:path>
                </a:pathLst>
              </a:custGeom>
              <a:solidFill>
                <a:srgbClr val="464646"/>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216" name="شكل حر: شكل 2215">
                <a:extLst>
                  <a:ext uri="{FF2B5EF4-FFF2-40B4-BE49-F238E27FC236}">
                    <a16:creationId xmlns:a16="http://schemas.microsoft.com/office/drawing/2014/main" id="{117A1E1E-309F-4110-A997-CD0BECA6D461}"/>
                  </a:ext>
                </a:extLst>
              </p:cNvPr>
              <p:cNvSpPr/>
              <p:nvPr/>
            </p:nvSpPr>
            <p:spPr>
              <a:xfrm>
                <a:off x="6303344" y="9881672"/>
                <a:ext cx="63490" cy="76188"/>
              </a:xfrm>
              <a:custGeom>
                <a:avLst/>
                <a:gdLst>
                  <a:gd name="connsiteX0" fmla="*/ 0 w 63490"/>
                  <a:gd name="connsiteY0" fmla="*/ 0 h 76188"/>
                  <a:gd name="connsiteX1" fmla="*/ 63491 w 63490"/>
                  <a:gd name="connsiteY1" fmla="*/ 0 h 76188"/>
                  <a:gd name="connsiteX2" fmla="*/ 63491 w 63490"/>
                  <a:gd name="connsiteY2" fmla="*/ 76189 h 76188"/>
                  <a:gd name="connsiteX3" fmla="*/ 0 w 63490"/>
                  <a:gd name="connsiteY3" fmla="*/ 76189 h 76188"/>
                </a:gdLst>
                <a:ahLst/>
                <a:cxnLst>
                  <a:cxn ang="0">
                    <a:pos x="connsiteX0" y="connsiteY0"/>
                  </a:cxn>
                  <a:cxn ang="0">
                    <a:pos x="connsiteX1" y="connsiteY1"/>
                  </a:cxn>
                  <a:cxn ang="0">
                    <a:pos x="connsiteX2" y="connsiteY2"/>
                  </a:cxn>
                  <a:cxn ang="0">
                    <a:pos x="connsiteX3" y="connsiteY3"/>
                  </a:cxn>
                </a:cxnLst>
                <a:rect l="l" t="t" r="r" b="b"/>
                <a:pathLst>
                  <a:path w="63490" h="76188">
                    <a:moveTo>
                      <a:pt x="0" y="0"/>
                    </a:moveTo>
                    <a:lnTo>
                      <a:pt x="63491" y="0"/>
                    </a:lnTo>
                    <a:lnTo>
                      <a:pt x="63491" y="76189"/>
                    </a:lnTo>
                    <a:lnTo>
                      <a:pt x="0" y="76189"/>
                    </a:lnTo>
                    <a:close/>
                  </a:path>
                </a:pathLst>
              </a:custGeom>
              <a:solidFill>
                <a:srgbClr val="464646"/>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grpSp>
      </p:grpSp>
      <p:sp>
        <p:nvSpPr>
          <p:cNvPr id="2228" name="مستطيل 2227">
            <a:extLst>
              <a:ext uri="{FF2B5EF4-FFF2-40B4-BE49-F238E27FC236}">
                <a16:creationId xmlns:a16="http://schemas.microsoft.com/office/drawing/2014/main" id="{40C09B6A-FC04-4EDC-8267-7855E4B7B14A}"/>
              </a:ext>
            </a:extLst>
          </p:cNvPr>
          <p:cNvSpPr/>
          <p:nvPr/>
        </p:nvSpPr>
        <p:spPr>
          <a:xfrm>
            <a:off x="-2677" y="2727271"/>
            <a:ext cx="1833635" cy="261610"/>
          </a:xfrm>
          <a:prstGeom prst="rect">
            <a:avLst/>
          </a:prstGeom>
        </p:spPr>
        <p:txBody>
          <a:bodyPr wrap="square">
            <a:spAutoFit/>
          </a:bodyPr>
          <a:lstStyle/>
          <a:p>
            <a:r>
              <a:rPr lang="en-US" sz="1100" dirty="0">
                <a:solidFill>
                  <a:srgbClr val="FFFFFF"/>
                </a:solidFill>
                <a:latin typeface="JF Flat" panose="02000500000000000000" pitchFamily="2" charset="-78"/>
                <a:cs typeface="JF Flat" panose="02000500000000000000" pitchFamily="2" charset="-78"/>
                <a:sym typeface="Arial"/>
              </a:rPr>
              <a:t>nabza101.</a:t>
            </a:r>
            <a:r>
              <a:rPr lang="ar-SA" sz="1100" dirty="0" err="1">
                <a:solidFill>
                  <a:srgbClr val="FFFFFF"/>
                </a:solidFill>
                <a:latin typeface="JF Flat" panose="02000500000000000000" pitchFamily="2" charset="-78"/>
                <a:cs typeface="JF Flat" panose="02000500000000000000" pitchFamily="2" charset="-78"/>
                <a:sym typeface="Arial"/>
              </a:rPr>
              <a:t>com</a:t>
            </a:r>
            <a:endParaRPr lang="ar-SA" sz="1100" dirty="0">
              <a:solidFill>
                <a:srgbClr val="FFFFFF"/>
              </a:solidFill>
              <a:latin typeface="JF Flat" panose="02000500000000000000" pitchFamily="2" charset="-78"/>
              <a:cs typeface="JF Flat" panose="02000500000000000000" pitchFamily="2" charset="-78"/>
              <a:sym typeface="Arial"/>
            </a:endParaRPr>
          </a:p>
        </p:txBody>
      </p:sp>
      <p:sp>
        <p:nvSpPr>
          <p:cNvPr id="2230" name="مستطيل 2229">
            <a:extLst>
              <a:ext uri="{FF2B5EF4-FFF2-40B4-BE49-F238E27FC236}">
                <a16:creationId xmlns:a16="http://schemas.microsoft.com/office/drawing/2014/main" id="{33A7B48D-09D8-4F87-AEAD-0F7F3129602F}"/>
              </a:ext>
            </a:extLst>
          </p:cNvPr>
          <p:cNvSpPr/>
          <p:nvPr/>
        </p:nvSpPr>
        <p:spPr>
          <a:xfrm>
            <a:off x="5395009" y="4004050"/>
            <a:ext cx="1825209" cy="1754326"/>
          </a:xfrm>
          <a:prstGeom prst="rect">
            <a:avLst/>
          </a:prstGeom>
        </p:spPr>
        <p:txBody>
          <a:bodyPr wrap="square">
            <a:spAutoFit/>
          </a:bodyPr>
          <a:lstStyle/>
          <a:p>
            <a:pPr algn="justLow" rtl="1"/>
            <a:r>
              <a:rPr lang="ar-SA" sz="1200" dirty="0">
                <a:solidFill>
                  <a:schemeClr val="tx1">
                    <a:lumMod val="75000"/>
                    <a:lumOff val="25000"/>
                  </a:schemeClr>
                </a:solidFill>
                <a:latin typeface="JF Flat" panose="02000500000000000000" pitchFamily="2" charset="-78"/>
                <a:cs typeface="JF Flat" panose="02000500000000000000" pitchFamily="2" charset="-78"/>
              </a:rPr>
              <a:t>هذا النص هو مثال لنص يمكن أن يستبدل في  نفس المساحة، لقد تم توليد هذا النص من مولد النص العربى، إذا كنت المزيد من المساحة يمكنك الكتابة هنا أو استبدال النص. يمكنك إضافة نص</a:t>
            </a:r>
          </a:p>
        </p:txBody>
      </p:sp>
      <p:sp>
        <p:nvSpPr>
          <p:cNvPr id="2234" name="مستطيل 2233">
            <a:extLst>
              <a:ext uri="{FF2B5EF4-FFF2-40B4-BE49-F238E27FC236}">
                <a16:creationId xmlns:a16="http://schemas.microsoft.com/office/drawing/2014/main" id="{652394FE-1FE2-4481-8688-6FA45A822199}"/>
              </a:ext>
            </a:extLst>
          </p:cNvPr>
          <p:cNvSpPr/>
          <p:nvPr/>
        </p:nvSpPr>
        <p:spPr>
          <a:xfrm>
            <a:off x="203199" y="4004050"/>
            <a:ext cx="2693761" cy="600164"/>
          </a:xfrm>
          <a:prstGeom prst="rect">
            <a:avLst/>
          </a:prstGeom>
        </p:spPr>
        <p:txBody>
          <a:bodyPr wrap="square">
            <a:spAutoFit/>
          </a:bodyPr>
          <a:lstStyle/>
          <a:p>
            <a:pPr algn="justLow" rtl="1"/>
            <a:r>
              <a:rPr lang="ar-SA" sz="1100" dirty="0">
                <a:solidFill>
                  <a:schemeClr val="tx1">
                    <a:lumMod val="75000"/>
                    <a:lumOff val="25000"/>
                  </a:schemeClr>
                </a:solidFill>
                <a:latin typeface="JF Flat" panose="02000500000000000000" pitchFamily="2" charset="-78"/>
                <a:cs typeface="JF Flat" panose="02000500000000000000" pitchFamily="2" charset="-78"/>
              </a:rPr>
              <a:t>هذا النص هو مثال لنص يمكن أن يستبدل في  نفس المساحة، لقد تم توليد هذا النص من مولد النص العربى.</a:t>
            </a:r>
          </a:p>
        </p:txBody>
      </p:sp>
      <p:sp>
        <p:nvSpPr>
          <p:cNvPr id="2235" name="مستطيل 2234">
            <a:extLst>
              <a:ext uri="{FF2B5EF4-FFF2-40B4-BE49-F238E27FC236}">
                <a16:creationId xmlns:a16="http://schemas.microsoft.com/office/drawing/2014/main" id="{D6E488B8-2475-4BD1-8DF4-B7F45E633F65}"/>
              </a:ext>
            </a:extLst>
          </p:cNvPr>
          <p:cNvSpPr/>
          <p:nvPr/>
        </p:nvSpPr>
        <p:spPr>
          <a:xfrm>
            <a:off x="203199" y="4678905"/>
            <a:ext cx="2693761" cy="600164"/>
          </a:xfrm>
          <a:prstGeom prst="rect">
            <a:avLst/>
          </a:prstGeom>
        </p:spPr>
        <p:txBody>
          <a:bodyPr wrap="square">
            <a:spAutoFit/>
          </a:bodyPr>
          <a:lstStyle/>
          <a:p>
            <a:pPr algn="justLow" rtl="1"/>
            <a:r>
              <a:rPr lang="ar-SA" sz="1100" dirty="0">
                <a:solidFill>
                  <a:schemeClr val="tx1">
                    <a:lumMod val="75000"/>
                    <a:lumOff val="25000"/>
                  </a:schemeClr>
                </a:solidFill>
                <a:latin typeface="JF Flat" panose="02000500000000000000" pitchFamily="2" charset="-78"/>
                <a:cs typeface="JF Flat" panose="02000500000000000000" pitchFamily="2" charset="-78"/>
              </a:rPr>
              <a:t>هذا النص هو مثال لنص يمكن أن يستبدل في  نفس المساحة، لقد تم توليد هذا النص من مولد النص العربى.</a:t>
            </a:r>
          </a:p>
        </p:txBody>
      </p:sp>
      <p:sp>
        <p:nvSpPr>
          <p:cNvPr id="2236" name="مربع نص 2235">
            <a:extLst>
              <a:ext uri="{FF2B5EF4-FFF2-40B4-BE49-F238E27FC236}">
                <a16:creationId xmlns:a16="http://schemas.microsoft.com/office/drawing/2014/main" id="{4C2BD695-7654-4464-AD65-1AE079059180}"/>
              </a:ext>
            </a:extLst>
          </p:cNvPr>
          <p:cNvSpPr txBox="1"/>
          <p:nvPr/>
        </p:nvSpPr>
        <p:spPr>
          <a:xfrm flipH="1">
            <a:off x="3204397" y="5844508"/>
            <a:ext cx="1325710" cy="205723"/>
          </a:xfrm>
          <a:prstGeom prst="rect">
            <a:avLst/>
          </a:prstGeom>
          <a:noFill/>
        </p:spPr>
        <p:txBody>
          <a:bodyPr wrap="none" rtlCol="1">
            <a:noAutofit/>
          </a:bodyPr>
          <a:lstStyle/>
          <a:p>
            <a:pPr algn="r" rtl="1"/>
            <a:r>
              <a:rPr lang="ar-SA" sz="1200" dirty="0">
                <a:solidFill>
                  <a:srgbClr val="000000"/>
                </a:solidFill>
                <a:latin typeface="JF Flat" panose="02000500000000000000" pitchFamily="2" charset="-78"/>
                <a:cs typeface="JF Flat" panose="02000500000000000000" pitchFamily="2" charset="-78"/>
                <a:sym typeface="Arial"/>
              </a:rPr>
              <a:t>اسم الشـركة هنــا</a:t>
            </a:r>
          </a:p>
        </p:txBody>
      </p:sp>
      <p:sp>
        <p:nvSpPr>
          <p:cNvPr id="2237" name="مربع نص 2236">
            <a:extLst>
              <a:ext uri="{FF2B5EF4-FFF2-40B4-BE49-F238E27FC236}">
                <a16:creationId xmlns:a16="http://schemas.microsoft.com/office/drawing/2014/main" id="{99513FDB-E181-4E6B-BAB0-4A988AC85319}"/>
              </a:ext>
            </a:extLst>
          </p:cNvPr>
          <p:cNvSpPr txBox="1"/>
          <p:nvPr/>
        </p:nvSpPr>
        <p:spPr>
          <a:xfrm flipH="1">
            <a:off x="3204397" y="6038791"/>
            <a:ext cx="1325710" cy="205723"/>
          </a:xfrm>
          <a:prstGeom prst="rect">
            <a:avLst/>
          </a:prstGeom>
          <a:noFill/>
        </p:spPr>
        <p:txBody>
          <a:bodyPr wrap="none" rtlCol="1">
            <a:noAutofit/>
          </a:bodyPr>
          <a:lstStyle/>
          <a:p>
            <a:pPr algn="r" rtl="1"/>
            <a:r>
              <a:rPr lang="ar-SA" sz="1200" dirty="0">
                <a:solidFill>
                  <a:srgbClr val="000000"/>
                </a:solidFill>
                <a:latin typeface="JF Flat" panose="02000500000000000000" pitchFamily="2" charset="-78"/>
                <a:cs typeface="JF Flat" panose="02000500000000000000" pitchFamily="2" charset="-78"/>
                <a:sym typeface="Arial"/>
              </a:rPr>
              <a:t>2013 - 2015</a:t>
            </a:r>
          </a:p>
        </p:txBody>
      </p:sp>
      <p:sp>
        <p:nvSpPr>
          <p:cNvPr id="2238" name="مستطيل 2237">
            <a:extLst>
              <a:ext uri="{FF2B5EF4-FFF2-40B4-BE49-F238E27FC236}">
                <a16:creationId xmlns:a16="http://schemas.microsoft.com/office/drawing/2014/main" id="{5603C0A6-85FC-4F2B-9267-114086C4BD10}"/>
              </a:ext>
            </a:extLst>
          </p:cNvPr>
          <p:cNvSpPr/>
          <p:nvPr/>
        </p:nvSpPr>
        <p:spPr>
          <a:xfrm>
            <a:off x="203199" y="5854969"/>
            <a:ext cx="2693761" cy="600164"/>
          </a:xfrm>
          <a:prstGeom prst="rect">
            <a:avLst/>
          </a:prstGeom>
        </p:spPr>
        <p:txBody>
          <a:bodyPr wrap="square">
            <a:spAutoFit/>
          </a:bodyPr>
          <a:lstStyle/>
          <a:p>
            <a:pPr algn="justLow" rtl="1"/>
            <a:r>
              <a:rPr lang="ar-SA" sz="1100" dirty="0">
                <a:solidFill>
                  <a:schemeClr val="tx1">
                    <a:lumMod val="75000"/>
                    <a:lumOff val="25000"/>
                  </a:schemeClr>
                </a:solidFill>
                <a:latin typeface="JF Flat" panose="02000500000000000000" pitchFamily="2" charset="-78"/>
                <a:cs typeface="JF Flat" panose="02000500000000000000" pitchFamily="2" charset="-78"/>
              </a:rPr>
              <a:t>هذا النص هو مثال لنص يمكن أن يستبدل في  نفس المساحة، لقد تم توليد هذا النص من مولد النص العربى.</a:t>
            </a:r>
          </a:p>
        </p:txBody>
      </p:sp>
      <p:sp>
        <p:nvSpPr>
          <p:cNvPr id="2239" name="مربع نص 2238">
            <a:extLst>
              <a:ext uri="{FF2B5EF4-FFF2-40B4-BE49-F238E27FC236}">
                <a16:creationId xmlns:a16="http://schemas.microsoft.com/office/drawing/2014/main" id="{4B8FC811-72F9-4736-9362-508A4F029A94}"/>
              </a:ext>
            </a:extLst>
          </p:cNvPr>
          <p:cNvSpPr txBox="1"/>
          <p:nvPr/>
        </p:nvSpPr>
        <p:spPr>
          <a:xfrm flipH="1">
            <a:off x="3204397" y="6641665"/>
            <a:ext cx="1325710" cy="205723"/>
          </a:xfrm>
          <a:prstGeom prst="rect">
            <a:avLst/>
          </a:prstGeom>
          <a:noFill/>
        </p:spPr>
        <p:txBody>
          <a:bodyPr wrap="none" rtlCol="1">
            <a:noAutofit/>
          </a:bodyPr>
          <a:lstStyle/>
          <a:p>
            <a:pPr algn="r" rtl="1"/>
            <a:r>
              <a:rPr lang="ar-SA" sz="1200" dirty="0">
                <a:solidFill>
                  <a:srgbClr val="000000"/>
                </a:solidFill>
                <a:latin typeface="JF Flat" panose="02000500000000000000" pitchFamily="2" charset="-78"/>
                <a:cs typeface="JF Flat" panose="02000500000000000000" pitchFamily="2" charset="-78"/>
                <a:sym typeface="Arial"/>
              </a:rPr>
              <a:t>اسم الشـركة هنــا</a:t>
            </a:r>
          </a:p>
        </p:txBody>
      </p:sp>
      <p:sp>
        <p:nvSpPr>
          <p:cNvPr id="2240" name="مربع نص 2239">
            <a:extLst>
              <a:ext uri="{FF2B5EF4-FFF2-40B4-BE49-F238E27FC236}">
                <a16:creationId xmlns:a16="http://schemas.microsoft.com/office/drawing/2014/main" id="{C305F47B-89B0-44DE-BF63-AA1103113F6C}"/>
              </a:ext>
            </a:extLst>
          </p:cNvPr>
          <p:cNvSpPr txBox="1"/>
          <p:nvPr/>
        </p:nvSpPr>
        <p:spPr>
          <a:xfrm flipH="1">
            <a:off x="3204397" y="6835948"/>
            <a:ext cx="1325710" cy="205723"/>
          </a:xfrm>
          <a:prstGeom prst="rect">
            <a:avLst/>
          </a:prstGeom>
          <a:noFill/>
        </p:spPr>
        <p:txBody>
          <a:bodyPr wrap="none" rtlCol="1">
            <a:noAutofit/>
          </a:bodyPr>
          <a:lstStyle/>
          <a:p>
            <a:pPr algn="r" rtl="1"/>
            <a:r>
              <a:rPr lang="ar-SA" sz="1200" dirty="0">
                <a:solidFill>
                  <a:srgbClr val="000000"/>
                </a:solidFill>
                <a:latin typeface="JF Flat" panose="02000500000000000000" pitchFamily="2" charset="-78"/>
                <a:cs typeface="JF Flat" panose="02000500000000000000" pitchFamily="2" charset="-78"/>
                <a:sym typeface="Arial"/>
              </a:rPr>
              <a:t>2013 - 2015</a:t>
            </a:r>
          </a:p>
        </p:txBody>
      </p:sp>
      <p:sp>
        <p:nvSpPr>
          <p:cNvPr id="2241" name="مستطيل 2240">
            <a:extLst>
              <a:ext uri="{FF2B5EF4-FFF2-40B4-BE49-F238E27FC236}">
                <a16:creationId xmlns:a16="http://schemas.microsoft.com/office/drawing/2014/main" id="{1E48DF60-6E56-4D6D-AC7F-E9C73AA46B51}"/>
              </a:ext>
            </a:extLst>
          </p:cNvPr>
          <p:cNvSpPr/>
          <p:nvPr/>
        </p:nvSpPr>
        <p:spPr>
          <a:xfrm>
            <a:off x="203199" y="6652126"/>
            <a:ext cx="2693761" cy="600164"/>
          </a:xfrm>
          <a:prstGeom prst="rect">
            <a:avLst/>
          </a:prstGeom>
        </p:spPr>
        <p:txBody>
          <a:bodyPr wrap="square">
            <a:spAutoFit/>
          </a:bodyPr>
          <a:lstStyle/>
          <a:p>
            <a:pPr algn="justLow" rtl="1"/>
            <a:r>
              <a:rPr lang="ar-SA" sz="1100" dirty="0">
                <a:solidFill>
                  <a:schemeClr val="tx1">
                    <a:lumMod val="75000"/>
                    <a:lumOff val="25000"/>
                  </a:schemeClr>
                </a:solidFill>
                <a:latin typeface="JF Flat" panose="02000500000000000000" pitchFamily="2" charset="-78"/>
                <a:cs typeface="JF Flat" panose="02000500000000000000" pitchFamily="2" charset="-78"/>
              </a:rPr>
              <a:t>هذا النص هو مثال لنص يمكن أن يستبدل في  نفس المساحة، لقد تم توليد هذا النص من مولد النص العربى.</a:t>
            </a:r>
          </a:p>
        </p:txBody>
      </p:sp>
      <p:sp>
        <p:nvSpPr>
          <p:cNvPr id="2242" name="مربع نص 2241">
            <a:extLst>
              <a:ext uri="{FF2B5EF4-FFF2-40B4-BE49-F238E27FC236}">
                <a16:creationId xmlns:a16="http://schemas.microsoft.com/office/drawing/2014/main" id="{3ABC7A29-C441-4E03-8128-C1BE9D48AE38}"/>
              </a:ext>
            </a:extLst>
          </p:cNvPr>
          <p:cNvSpPr txBox="1"/>
          <p:nvPr/>
        </p:nvSpPr>
        <p:spPr>
          <a:xfrm>
            <a:off x="2072076" y="7364693"/>
            <a:ext cx="2468540" cy="408892"/>
          </a:xfrm>
          <a:prstGeom prst="rect">
            <a:avLst/>
          </a:prstGeom>
          <a:noFill/>
        </p:spPr>
        <p:txBody>
          <a:bodyPr wrap="none" rtlCol="1">
            <a:noAutofit/>
          </a:bodyPr>
          <a:lstStyle/>
          <a:p>
            <a:pPr algn="r" rtl="1"/>
            <a:r>
              <a:rPr lang="ar-SA" sz="2200" dirty="0">
                <a:solidFill>
                  <a:srgbClr val="000000"/>
                </a:solidFill>
                <a:latin typeface="JF Flat" panose="02000500000000000000" pitchFamily="2" charset="-78"/>
                <a:cs typeface="JF Flat" panose="02000500000000000000" pitchFamily="2" charset="-78"/>
                <a:sym typeface="Arial"/>
              </a:rPr>
              <a:t>التوصيــات</a:t>
            </a:r>
          </a:p>
        </p:txBody>
      </p:sp>
      <p:sp>
        <p:nvSpPr>
          <p:cNvPr id="2244" name="مستطيل 2243">
            <a:extLst>
              <a:ext uri="{FF2B5EF4-FFF2-40B4-BE49-F238E27FC236}">
                <a16:creationId xmlns:a16="http://schemas.microsoft.com/office/drawing/2014/main" id="{D057DC3E-070A-4FEC-B331-A959E7E4E2D4}"/>
              </a:ext>
            </a:extLst>
          </p:cNvPr>
          <p:cNvSpPr/>
          <p:nvPr/>
        </p:nvSpPr>
        <p:spPr>
          <a:xfrm>
            <a:off x="3444828" y="7756268"/>
            <a:ext cx="1077539" cy="276999"/>
          </a:xfrm>
          <a:prstGeom prst="rect">
            <a:avLst/>
          </a:prstGeom>
        </p:spPr>
        <p:txBody>
          <a:bodyPr wrap="none">
            <a:spAutoFit/>
          </a:bodyPr>
          <a:lstStyle/>
          <a:p>
            <a:pPr algn="r" rtl="1"/>
            <a:r>
              <a:rPr lang="ar-SA" sz="1200" dirty="0">
                <a:solidFill>
                  <a:srgbClr val="000000"/>
                </a:solidFill>
                <a:latin typeface="JF Flat" panose="02000500000000000000" pitchFamily="2" charset="-78"/>
                <a:cs typeface="JF Flat" panose="02000500000000000000" pitchFamily="2" charset="-78"/>
                <a:sym typeface="Arial"/>
              </a:rPr>
              <a:t>قاسم الحامــد</a:t>
            </a:r>
          </a:p>
        </p:txBody>
      </p:sp>
      <p:sp>
        <p:nvSpPr>
          <p:cNvPr id="2245" name="مستطيل 2244">
            <a:extLst>
              <a:ext uri="{FF2B5EF4-FFF2-40B4-BE49-F238E27FC236}">
                <a16:creationId xmlns:a16="http://schemas.microsoft.com/office/drawing/2014/main" id="{F733DD36-456C-4E44-9F24-9A0C2704E0F2}"/>
              </a:ext>
            </a:extLst>
          </p:cNvPr>
          <p:cNvSpPr/>
          <p:nvPr/>
        </p:nvSpPr>
        <p:spPr>
          <a:xfrm>
            <a:off x="3839167" y="8040818"/>
            <a:ext cx="683200" cy="276999"/>
          </a:xfrm>
          <a:prstGeom prst="rect">
            <a:avLst/>
          </a:prstGeom>
        </p:spPr>
        <p:txBody>
          <a:bodyPr wrap="none">
            <a:spAutoFit/>
          </a:bodyPr>
          <a:lstStyle/>
          <a:p>
            <a:pPr algn="r" rtl="1"/>
            <a:r>
              <a:rPr lang="ar-SA" sz="1200" dirty="0">
                <a:solidFill>
                  <a:schemeClr val="tx1">
                    <a:lumMod val="75000"/>
                    <a:lumOff val="25000"/>
                  </a:schemeClr>
                </a:solidFill>
                <a:latin typeface="JF Flat" panose="02000500000000000000" pitchFamily="2" charset="-78"/>
                <a:cs typeface="JF Flat" panose="02000500000000000000" pitchFamily="2" charset="-78"/>
                <a:sym typeface="Arial"/>
              </a:rPr>
              <a:t>الهاتف:</a:t>
            </a:r>
          </a:p>
        </p:txBody>
      </p:sp>
      <p:sp>
        <p:nvSpPr>
          <p:cNvPr id="2246" name="مستطيل 2245">
            <a:extLst>
              <a:ext uri="{FF2B5EF4-FFF2-40B4-BE49-F238E27FC236}">
                <a16:creationId xmlns:a16="http://schemas.microsoft.com/office/drawing/2014/main" id="{5EE1238A-E538-4D81-9B6C-6878A844CAEA}"/>
              </a:ext>
            </a:extLst>
          </p:cNvPr>
          <p:cNvSpPr/>
          <p:nvPr/>
        </p:nvSpPr>
        <p:spPr>
          <a:xfrm>
            <a:off x="2781408" y="8040818"/>
            <a:ext cx="1079142" cy="276999"/>
          </a:xfrm>
          <a:prstGeom prst="rect">
            <a:avLst/>
          </a:prstGeom>
        </p:spPr>
        <p:txBody>
          <a:bodyPr wrap="none">
            <a:spAutoFit/>
          </a:bodyPr>
          <a:lstStyle/>
          <a:p>
            <a:r>
              <a:rPr lang="ar-SA" sz="1200" dirty="0">
                <a:solidFill>
                  <a:schemeClr val="tx1">
                    <a:lumMod val="75000"/>
                    <a:lumOff val="25000"/>
                  </a:schemeClr>
                </a:solidFill>
                <a:latin typeface="JF Flat" panose="02000500000000000000" pitchFamily="2" charset="-78"/>
                <a:cs typeface="JF Flat" panose="02000500000000000000" pitchFamily="2" charset="-78"/>
                <a:sym typeface="Arial"/>
              </a:rPr>
              <a:t>015 </a:t>
            </a:r>
            <a:r>
              <a:rPr lang="en-US" sz="1200" dirty="0">
                <a:solidFill>
                  <a:schemeClr val="tx1">
                    <a:lumMod val="75000"/>
                    <a:lumOff val="25000"/>
                  </a:schemeClr>
                </a:solidFill>
                <a:latin typeface="JF Flat" panose="02000500000000000000" pitchFamily="2" charset="-78"/>
                <a:cs typeface="JF Flat" panose="02000500000000000000" pitchFamily="2" charset="-78"/>
                <a:sym typeface="Arial"/>
              </a:rPr>
              <a:t> 1111 1457</a:t>
            </a:r>
            <a:endParaRPr lang="ar-SA" sz="1200" dirty="0">
              <a:solidFill>
                <a:schemeClr val="tx1">
                  <a:lumMod val="75000"/>
                  <a:lumOff val="25000"/>
                </a:schemeClr>
              </a:solidFill>
              <a:latin typeface="JF Flat" panose="02000500000000000000" pitchFamily="2" charset="-78"/>
              <a:cs typeface="JF Flat" panose="02000500000000000000" pitchFamily="2" charset="-78"/>
              <a:sym typeface="Arial"/>
            </a:endParaRPr>
          </a:p>
        </p:txBody>
      </p:sp>
      <p:sp>
        <p:nvSpPr>
          <p:cNvPr id="2247" name="مستطيل 2246">
            <a:extLst>
              <a:ext uri="{FF2B5EF4-FFF2-40B4-BE49-F238E27FC236}">
                <a16:creationId xmlns:a16="http://schemas.microsoft.com/office/drawing/2014/main" id="{25A4C2C1-A66F-4FAD-9884-C5B0C0B1346F}"/>
              </a:ext>
            </a:extLst>
          </p:cNvPr>
          <p:cNvSpPr/>
          <p:nvPr/>
        </p:nvSpPr>
        <p:spPr>
          <a:xfrm>
            <a:off x="3941013" y="8345952"/>
            <a:ext cx="581354" cy="276999"/>
          </a:xfrm>
          <a:prstGeom prst="rect">
            <a:avLst/>
          </a:prstGeom>
        </p:spPr>
        <p:txBody>
          <a:bodyPr wrap="square">
            <a:spAutoFit/>
          </a:bodyPr>
          <a:lstStyle/>
          <a:p>
            <a:pPr algn="r" rtl="1"/>
            <a:r>
              <a:rPr lang="ar-SA" sz="1200" dirty="0">
                <a:solidFill>
                  <a:schemeClr val="tx1">
                    <a:lumMod val="75000"/>
                    <a:lumOff val="25000"/>
                  </a:schemeClr>
                </a:solidFill>
                <a:latin typeface="JF Flat" panose="02000500000000000000" pitchFamily="2" charset="-78"/>
                <a:cs typeface="JF Flat" panose="02000500000000000000" pitchFamily="2" charset="-78"/>
                <a:sym typeface="Arial"/>
              </a:rPr>
              <a:t>البريد:</a:t>
            </a:r>
            <a:endParaRPr lang="en-US" sz="1200" dirty="0">
              <a:solidFill>
                <a:schemeClr val="tx1">
                  <a:lumMod val="75000"/>
                  <a:lumOff val="25000"/>
                </a:schemeClr>
              </a:solidFill>
              <a:latin typeface="JF Flat" panose="02000500000000000000" pitchFamily="2" charset="-78"/>
              <a:cs typeface="JF Flat" panose="02000500000000000000" pitchFamily="2" charset="-78"/>
              <a:sym typeface="Arial"/>
            </a:endParaRPr>
          </a:p>
        </p:txBody>
      </p:sp>
      <p:sp>
        <p:nvSpPr>
          <p:cNvPr id="2249" name="مستطيل 2248">
            <a:extLst>
              <a:ext uri="{FF2B5EF4-FFF2-40B4-BE49-F238E27FC236}">
                <a16:creationId xmlns:a16="http://schemas.microsoft.com/office/drawing/2014/main" id="{11CEA782-5A91-4560-9788-E2D3AD0B934C}"/>
              </a:ext>
            </a:extLst>
          </p:cNvPr>
          <p:cNvSpPr/>
          <p:nvPr/>
        </p:nvSpPr>
        <p:spPr>
          <a:xfrm>
            <a:off x="2404264" y="8345952"/>
            <a:ext cx="1794499" cy="276999"/>
          </a:xfrm>
          <a:prstGeom prst="rect">
            <a:avLst/>
          </a:prstGeom>
        </p:spPr>
        <p:txBody>
          <a:bodyPr wrap="square">
            <a:spAutoFit/>
          </a:bodyPr>
          <a:lstStyle/>
          <a:p>
            <a:pPr algn="l"/>
            <a:r>
              <a:rPr lang="en-US" sz="1200" dirty="0">
                <a:solidFill>
                  <a:schemeClr val="tx1">
                    <a:lumMod val="75000"/>
                    <a:lumOff val="25000"/>
                  </a:schemeClr>
                </a:solidFill>
                <a:latin typeface="JF Flat" panose="02000500000000000000" pitchFamily="2" charset="-78"/>
                <a:cs typeface="JF Flat" panose="02000500000000000000" pitchFamily="2" charset="-78"/>
                <a:sym typeface="Arial"/>
              </a:rPr>
              <a:t>nabza101@Gmail.com</a:t>
            </a:r>
          </a:p>
        </p:txBody>
      </p:sp>
      <p:sp>
        <p:nvSpPr>
          <p:cNvPr id="2250" name="مستطيل 2249">
            <a:extLst>
              <a:ext uri="{FF2B5EF4-FFF2-40B4-BE49-F238E27FC236}">
                <a16:creationId xmlns:a16="http://schemas.microsoft.com/office/drawing/2014/main" id="{6E4BE7AE-97B9-455E-BA09-19A4D8FD40E7}"/>
              </a:ext>
            </a:extLst>
          </p:cNvPr>
          <p:cNvSpPr/>
          <p:nvPr/>
        </p:nvSpPr>
        <p:spPr>
          <a:xfrm>
            <a:off x="1201331" y="7756268"/>
            <a:ext cx="1077539" cy="276999"/>
          </a:xfrm>
          <a:prstGeom prst="rect">
            <a:avLst/>
          </a:prstGeom>
        </p:spPr>
        <p:txBody>
          <a:bodyPr wrap="none">
            <a:spAutoFit/>
          </a:bodyPr>
          <a:lstStyle/>
          <a:p>
            <a:pPr algn="r" rtl="1"/>
            <a:r>
              <a:rPr lang="ar-SA" sz="1200" dirty="0">
                <a:solidFill>
                  <a:srgbClr val="000000"/>
                </a:solidFill>
                <a:latin typeface="JF Flat" panose="02000500000000000000" pitchFamily="2" charset="-78"/>
                <a:cs typeface="JF Flat" panose="02000500000000000000" pitchFamily="2" charset="-78"/>
                <a:sym typeface="Arial"/>
              </a:rPr>
              <a:t>قاسم الحامــد</a:t>
            </a:r>
          </a:p>
        </p:txBody>
      </p:sp>
      <p:sp>
        <p:nvSpPr>
          <p:cNvPr id="2251" name="مستطيل 2250">
            <a:extLst>
              <a:ext uri="{FF2B5EF4-FFF2-40B4-BE49-F238E27FC236}">
                <a16:creationId xmlns:a16="http://schemas.microsoft.com/office/drawing/2014/main" id="{C159B258-F264-4309-A649-BE25D3A6DB82}"/>
              </a:ext>
            </a:extLst>
          </p:cNvPr>
          <p:cNvSpPr/>
          <p:nvPr/>
        </p:nvSpPr>
        <p:spPr>
          <a:xfrm>
            <a:off x="1595670" y="8040818"/>
            <a:ext cx="683200" cy="276999"/>
          </a:xfrm>
          <a:prstGeom prst="rect">
            <a:avLst/>
          </a:prstGeom>
        </p:spPr>
        <p:txBody>
          <a:bodyPr wrap="none">
            <a:spAutoFit/>
          </a:bodyPr>
          <a:lstStyle/>
          <a:p>
            <a:pPr algn="r" rtl="1"/>
            <a:r>
              <a:rPr lang="ar-SA" sz="1200" dirty="0">
                <a:solidFill>
                  <a:schemeClr val="tx1">
                    <a:lumMod val="75000"/>
                    <a:lumOff val="25000"/>
                  </a:schemeClr>
                </a:solidFill>
                <a:latin typeface="JF Flat" panose="02000500000000000000" pitchFamily="2" charset="-78"/>
                <a:cs typeface="JF Flat" panose="02000500000000000000" pitchFamily="2" charset="-78"/>
                <a:sym typeface="Arial"/>
              </a:rPr>
              <a:t>الهاتف:</a:t>
            </a:r>
          </a:p>
        </p:txBody>
      </p:sp>
      <p:sp>
        <p:nvSpPr>
          <p:cNvPr id="2252" name="مستطيل 2251">
            <a:extLst>
              <a:ext uri="{FF2B5EF4-FFF2-40B4-BE49-F238E27FC236}">
                <a16:creationId xmlns:a16="http://schemas.microsoft.com/office/drawing/2014/main" id="{292E87E6-1D80-4501-8EF6-EA74B4110EBE}"/>
              </a:ext>
            </a:extLst>
          </p:cNvPr>
          <p:cNvSpPr/>
          <p:nvPr/>
        </p:nvSpPr>
        <p:spPr>
          <a:xfrm>
            <a:off x="537911" y="8040818"/>
            <a:ext cx="1079142" cy="276999"/>
          </a:xfrm>
          <a:prstGeom prst="rect">
            <a:avLst/>
          </a:prstGeom>
        </p:spPr>
        <p:txBody>
          <a:bodyPr wrap="none">
            <a:spAutoFit/>
          </a:bodyPr>
          <a:lstStyle/>
          <a:p>
            <a:r>
              <a:rPr lang="ar-SA" sz="1200" dirty="0">
                <a:solidFill>
                  <a:schemeClr val="tx1">
                    <a:lumMod val="75000"/>
                    <a:lumOff val="25000"/>
                  </a:schemeClr>
                </a:solidFill>
                <a:latin typeface="JF Flat" panose="02000500000000000000" pitchFamily="2" charset="-78"/>
                <a:cs typeface="JF Flat" panose="02000500000000000000" pitchFamily="2" charset="-78"/>
                <a:sym typeface="Arial"/>
              </a:rPr>
              <a:t>015 </a:t>
            </a:r>
            <a:r>
              <a:rPr lang="en-US" sz="1200" dirty="0">
                <a:solidFill>
                  <a:schemeClr val="tx1">
                    <a:lumMod val="75000"/>
                    <a:lumOff val="25000"/>
                  </a:schemeClr>
                </a:solidFill>
                <a:latin typeface="JF Flat" panose="02000500000000000000" pitchFamily="2" charset="-78"/>
                <a:cs typeface="JF Flat" panose="02000500000000000000" pitchFamily="2" charset="-78"/>
                <a:sym typeface="Arial"/>
              </a:rPr>
              <a:t> 1111 1457</a:t>
            </a:r>
            <a:endParaRPr lang="ar-SA" sz="1200" dirty="0">
              <a:solidFill>
                <a:schemeClr val="tx1">
                  <a:lumMod val="75000"/>
                  <a:lumOff val="25000"/>
                </a:schemeClr>
              </a:solidFill>
              <a:latin typeface="JF Flat" panose="02000500000000000000" pitchFamily="2" charset="-78"/>
              <a:cs typeface="JF Flat" panose="02000500000000000000" pitchFamily="2" charset="-78"/>
              <a:sym typeface="Arial"/>
            </a:endParaRPr>
          </a:p>
        </p:txBody>
      </p:sp>
      <p:sp>
        <p:nvSpPr>
          <p:cNvPr id="2253" name="مستطيل 2252">
            <a:extLst>
              <a:ext uri="{FF2B5EF4-FFF2-40B4-BE49-F238E27FC236}">
                <a16:creationId xmlns:a16="http://schemas.microsoft.com/office/drawing/2014/main" id="{359EA194-96C4-4017-B96C-609ED8ED37A4}"/>
              </a:ext>
            </a:extLst>
          </p:cNvPr>
          <p:cNvSpPr/>
          <p:nvPr/>
        </p:nvSpPr>
        <p:spPr>
          <a:xfrm>
            <a:off x="1697516" y="8345952"/>
            <a:ext cx="581354" cy="276999"/>
          </a:xfrm>
          <a:prstGeom prst="rect">
            <a:avLst/>
          </a:prstGeom>
        </p:spPr>
        <p:txBody>
          <a:bodyPr wrap="square">
            <a:spAutoFit/>
          </a:bodyPr>
          <a:lstStyle/>
          <a:p>
            <a:pPr algn="r" rtl="1"/>
            <a:r>
              <a:rPr lang="ar-SA" sz="1200" dirty="0">
                <a:solidFill>
                  <a:schemeClr val="tx1">
                    <a:lumMod val="75000"/>
                    <a:lumOff val="25000"/>
                  </a:schemeClr>
                </a:solidFill>
                <a:latin typeface="JF Flat" panose="02000500000000000000" pitchFamily="2" charset="-78"/>
                <a:cs typeface="JF Flat" panose="02000500000000000000" pitchFamily="2" charset="-78"/>
                <a:sym typeface="Arial"/>
              </a:rPr>
              <a:t>البريد:</a:t>
            </a:r>
            <a:endParaRPr lang="en-US" sz="1200" dirty="0">
              <a:solidFill>
                <a:schemeClr val="tx1">
                  <a:lumMod val="75000"/>
                  <a:lumOff val="25000"/>
                </a:schemeClr>
              </a:solidFill>
              <a:latin typeface="JF Flat" panose="02000500000000000000" pitchFamily="2" charset="-78"/>
              <a:cs typeface="JF Flat" panose="02000500000000000000" pitchFamily="2" charset="-78"/>
              <a:sym typeface="Arial"/>
            </a:endParaRPr>
          </a:p>
        </p:txBody>
      </p:sp>
      <p:sp>
        <p:nvSpPr>
          <p:cNvPr id="2254" name="مستطيل 2253">
            <a:extLst>
              <a:ext uri="{FF2B5EF4-FFF2-40B4-BE49-F238E27FC236}">
                <a16:creationId xmlns:a16="http://schemas.microsoft.com/office/drawing/2014/main" id="{0E2AF4AC-C3EF-4B1E-9CAB-902DF1085002}"/>
              </a:ext>
            </a:extLst>
          </p:cNvPr>
          <p:cNvSpPr/>
          <p:nvPr/>
        </p:nvSpPr>
        <p:spPr>
          <a:xfrm>
            <a:off x="147539" y="8345952"/>
            <a:ext cx="1771798" cy="276999"/>
          </a:xfrm>
          <a:prstGeom prst="rect">
            <a:avLst/>
          </a:prstGeom>
        </p:spPr>
        <p:txBody>
          <a:bodyPr wrap="square">
            <a:spAutoFit/>
          </a:bodyPr>
          <a:lstStyle/>
          <a:p>
            <a:pPr rtl="1"/>
            <a:r>
              <a:rPr lang="en-US" sz="1200" dirty="0">
                <a:solidFill>
                  <a:schemeClr val="tx1">
                    <a:lumMod val="75000"/>
                    <a:lumOff val="25000"/>
                  </a:schemeClr>
                </a:solidFill>
                <a:latin typeface="JF Flat" panose="02000500000000000000" pitchFamily="2" charset="-78"/>
                <a:cs typeface="JF Flat" panose="02000500000000000000" pitchFamily="2" charset="-78"/>
                <a:sym typeface="Arial"/>
              </a:rPr>
              <a:t>nabza101@Gmail.com</a:t>
            </a:r>
          </a:p>
        </p:txBody>
      </p:sp>
      <p:pic>
        <p:nvPicPr>
          <p:cNvPr id="8" name="عنصر نائب للصورة 7">
            <a:extLst>
              <a:ext uri="{FF2B5EF4-FFF2-40B4-BE49-F238E27FC236}">
                <a16:creationId xmlns:a16="http://schemas.microsoft.com/office/drawing/2014/main" id="{C6B962AA-743A-4A42-A088-469EABD42550}"/>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09" r="309"/>
          <a:stretch>
            <a:fillRect/>
          </a:stretch>
        </p:blipFill>
        <p:spPr/>
      </p:pic>
    </p:spTree>
    <p:extLst>
      <p:ext uri="{BB962C8B-B14F-4D97-AF65-F5344CB8AC3E}">
        <p14:creationId xmlns:p14="http://schemas.microsoft.com/office/powerpoint/2010/main" val="1033364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9" name="مربع نص 1118">
            <a:extLst>
              <a:ext uri="{FF2B5EF4-FFF2-40B4-BE49-F238E27FC236}">
                <a16:creationId xmlns:a16="http://schemas.microsoft.com/office/drawing/2014/main" id="{7478A38E-A7FB-423F-A302-A91141B48D07}"/>
              </a:ext>
            </a:extLst>
          </p:cNvPr>
          <p:cNvSpPr txBox="1"/>
          <p:nvPr/>
        </p:nvSpPr>
        <p:spPr>
          <a:xfrm>
            <a:off x="419038" y="3548937"/>
            <a:ext cx="4127142" cy="408892"/>
          </a:xfrm>
          <a:prstGeom prst="rect">
            <a:avLst/>
          </a:prstGeom>
          <a:noFill/>
        </p:spPr>
        <p:txBody>
          <a:bodyPr wrap="none" rtlCol="1">
            <a:noAutofit/>
          </a:bodyPr>
          <a:lstStyle/>
          <a:p>
            <a:pPr algn="r" rtl="1"/>
            <a:r>
              <a:rPr lang="ar-SA" sz="2200" baseline="0" dirty="0">
                <a:solidFill>
                  <a:srgbClr val="000000"/>
                </a:solidFill>
                <a:latin typeface="JF Flat" panose="02000500000000000000" pitchFamily="2" charset="-78"/>
                <a:cs typeface="JF Flat" panose="02000500000000000000" pitchFamily="2" charset="-78"/>
                <a:sym typeface="Arial"/>
              </a:rPr>
              <a:t>المستوى التعليمي</a:t>
            </a:r>
          </a:p>
        </p:txBody>
      </p:sp>
      <p:sp>
        <p:nvSpPr>
          <p:cNvPr id="1121" name="مربع نص 1120">
            <a:extLst>
              <a:ext uri="{FF2B5EF4-FFF2-40B4-BE49-F238E27FC236}">
                <a16:creationId xmlns:a16="http://schemas.microsoft.com/office/drawing/2014/main" id="{0305B37C-D038-4955-B232-C9A99914FB3B}"/>
              </a:ext>
            </a:extLst>
          </p:cNvPr>
          <p:cNvSpPr txBox="1"/>
          <p:nvPr/>
        </p:nvSpPr>
        <p:spPr>
          <a:xfrm>
            <a:off x="2072076" y="5343600"/>
            <a:ext cx="2468540" cy="408892"/>
          </a:xfrm>
          <a:prstGeom prst="rect">
            <a:avLst/>
          </a:prstGeom>
          <a:noFill/>
        </p:spPr>
        <p:txBody>
          <a:bodyPr wrap="none" rtlCol="1">
            <a:noAutofit/>
          </a:bodyPr>
          <a:lstStyle/>
          <a:p>
            <a:pPr algn="r" rtl="1"/>
            <a:r>
              <a:rPr lang="ar-SA" sz="2200" dirty="0">
                <a:solidFill>
                  <a:srgbClr val="000000"/>
                </a:solidFill>
                <a:latin typeface="JF Flat" panose="02000500000000000000" pitchFamily="2" charset="-78"/>
                <a:cs typeface="JF Flat" panose="02000500000000000000" pitchFamily="2" charset="-78"/>
                <a:sym typeface="Arial"/>
              </a:rPr>
              <a:t>الخبــرة العمليــة</a:t>
            </a:r>
          </a:p>
        </p:txBody>
      </p:sp>
      <p:sp>
        <p:nvSpPr>
          <p:cNvPr id="1122" name="مربع نص 1121">
            <a:extLst>
              <a:ext uri="{FF2B5EF4-FFF2-40B4-BE49-F238E27FC236}">
                <a16:creationId xmlns:a16="http://schemas.microsoft.com/office/drawing/2014/main" id="{20983C3B-0820-4477-819D-A3F24CE47DD3}"/>
              </a:ext>
            </a:extLst>
          </p:cNvPr>
          <p:cNvSpPr txBox="1"/>
          <p:nvPr/>
        </p:nvSpPr>
        <p:spPr>
          <a:xfrm>
            <a:off x="2598878" y="8741046"/>
            <a:ext cx="1947918" cy="408892"/>
          </a:xfrm>
          <a:prstGeom prst="rect">
            <a:avLst/>
          </a:prstGeom>
          <a:noFill/>
        </p:spPr>
        <p:txBody>
          <a:bodyPr wrap="none" rtlCol="1">
            <a:noAutofit/>
          </a:bodyPr>
          <a:lstStyle/>
          <a:p>
            <a:pPr algn="r" rtl="1"/>
            <a:r>
              <a:rPr lang="ar-SA" sz="2200" baseline="0" dirty="0">
                <a:solidFill>
                  <a:srgbClr val="000000"/>
                </a:solidFill>
                <a:latin typeface="JF Flat" panose="02000500000000000000" pitchFamily="2" charset="-78"/>
                <a:cs typeface="JF Flat" panose="02000500000000000000" pitchFamily="2" charset="-78"/>
                <a:sym typeface="Arial"/>
              </a:rPr>
              <a:t>الاهتمامات</a:t>
            </a:r>
          </a:p>
        </p:txBody>
      </p:sp>
      <p:sp>
        <p:nvSpPr>
          <p:cNvPr id="1124" name="مربع نص 1123">
            <a:extLst>
              <a:ext uri="{FF2B5EF4-FFF2-40B4-BE49-F238E27FC236}">
                <a16:creationId xmlns:a16="http://schemas.microsoft.com/office/drawing/2014/main" id="{6EBCEF42-A5A4-46C5-8ABA-948409D1219D}"/>
              </a:ext>
            </a:extLst>
          </p:cNvPr>
          <p:cNvSpPr txBox="1"/>
          <p:nvPr/>
        </p:nvSpPr>
        <p:spPr>
          <a:xfrm flipH="1">
            <a:off x="3204397" y="4034881"/>
            <a:ext cx="1325710" cy="205723"/>
          </a:xfrm>
          <a:prstGeom prst="rect">
            <a:avLst/>
          </a:prstGeom>
          <a:noFill/>
        </p:spPr>
        <p:txBody>
          <a:bodyPr wrap="none" rtlCol="1">
            <a:noAutofit/>
          </a:bodyPr>
          <a:lstStyle/>
          <a:p>
            <a:pPr algn="r" rtl="1"/>
            <a:r>
              <a:rPr lang="ar-SA" sz="1200" spc="0" baseline="0" dirty="0">
                <a:solidFill>
                  <a:srgbClr val="000000"/>
                </a:solidFill>
                <a:latin typeface="JF Flat" panose="02000500000000000000" pitchFamily="2" charset="-78"/>
                <a:cs typeface="JF Flat" panose="02000500000000000000" pitchFamily="2" charset="-78"/>
                <a:sym typeface="Arial"/>
              </a:rPr>
              <a:t>اسم المدرســة هنــا</a:t>
            </a:r>
          </a:p>
        </p:txBody>
      </p:sp>
      <p:sp>
        <p:nvSpPr>
          <p:cNvPr id="1125" name="مربع نص 1124">
            <a:extLst>
              <a:ext uri="{FF2B5EF4-FFF2-40B4-BE49-F238E27FC236}">
                <a16:creationId xmlns:a16="http://schemas.microsoft.com/office/drawing/2014/main" id="{4C6B78E7-2EC4-4592-9A73-EBF044245BFB}"/>
              </a:ext>
            </a:extLst>
          </p:cNvPr>
          <p:cNvSpPr txBox="1"/>
          <p:nvPr/>
        </p:nvSpPr>
        <p:spPr>
          <a:xfrm flipH="1">
            <a:off x="3474725" y="4234244"/>
            <a:ext cx="1055382" cy="205723"/>
          </a:xfrm>
          <a:prstGeom prst="rect">
            <a:avLst/>
          </a:prstGeom>
          <a:noFill/>
        </p:spPr>
        <p:txBody>
          <a:bodyPr wrap="none" rtlCol="1">
            <a:noAutofit/>
          </a:bodyPr>
          <a:lstStyle/>
          <a:p>
            <a:pPr algn="r" rtl="1"/>
            <a:r>
              <a:rPr lang="ar-SA" sz="1200" spc="0" baseline="0" dirty="0">
                <a:solidFill>
                  <a:srgbClr val="000000"/>
                </a:solidFill>
                <a:latin typeface="JF Flat" panose="02000500000000000000" pitchFamily="2" charset="-78"/>
                <a:cs typeface="JF Flat" panose="02000500000000000000" pitchFamily="2" charset="-78"/>
                <a:sym typeface="Arial"/>
              </a:rPr>
              <a:t>2009 - 2014</a:t>
            </a:r>
          </a:p>
        </p:txBody>
      </p:sp>
      <p:sp>
        <p:nvSpPr>
          <p:cNvPr id="1150" name="مربع نص 1149">
            <a:extLst>
              <a:ext uri="{FF2B5EF4-FFF2-40B4-BE49-F238E27FC236}">
                <a16:creationId xmlns:a16="http://schemas.microsoft.com/office/drawing/2014/main" id="{F507A07E-7CBC-4EA8-A3CD-B9C5F9ABB6A2}"/>
              </a:ext>
            </a:extLst>
          </p:cNvPr>
          <p:cNvSpPr txBox="1"/>
          <p:nvPr/>
        </p:nvSpPr>
        <p:spPr>
          <a:xfrm flipH="1">
            <a:off x="3204397" y="4663438"/>
            <a:ext cx="1325710" cy="205723"/>
          </a:xfrm>
          <a:prstGeom prst="rect">
            <a:avLst/>
          </a:prstGeom>
          <a:noFill/>
        </p:spPr>
        <p:txBody>
          <a:bodyPr wrap="none" rtlCol="1">
            <a:noAutofit/>
          </a:bodyPr>
          <a:lstStyle/>
          <a:p>
            <a:pPr algn="r" rtl="1"/>
            <a:r>
              <a:rPr lang="ar-SA" sz="1200" dirty="0">
                <a:solidFill>
                  <a:srgbClr val="000000"/>
                </a:solidFill>
                <a:latin typeface="JF Flat" panose="02000500000000000000" pitchFamily="2" charset="-78"/>
                <a:cs typeface="JF Flat" panose="02000500000000000000" pitchFamily="2" charset="-78"/>
                <a:sym typeface="Arial"/>
              </a:rPr>
              <a:t>اسم الجامعــة هنــا</a:t>
            </a:r>
          </a:p>
        </p:txBody>
      </p:sp>
      <p:sp>
        <p:nvSpPr>
          <p:cNvPr id="1151" name="مربع نص 1150">
            <a:extLst>
              <a:ext uri="{FF2B5EF4-FFF2-40B4-BE49-F238E27FC236}">
                <a16:creationId xmlns:a16="http://schemas.microsoft.com/office/drawing/2014/main" id="{5EEAC198-1591-46DA-ADD5-F7ED8D6AD017}"/>
              </a:ext>
            </a:extLst>
          </p:cNvPr>
          <p:cNvSpPr txBox="1"/>
          <p:nvPr/>
        </p:nvSpPr>
        <p:spPr>
          <a:xfrm flipH="1">
            <a:off x="3204397" y="4857721"/>
            <a:ext cx="1325710" cy="205723"/>
          </a:xfrm>
          <a:prstGeom prst="rect">
            <a:avLst/>
          </a:prstGeom>
          <a:noFill/>
        </p:spPr>
        <p:txBody>
          <a:bodyPr wrap="none" rtlCol="1">
            <a:noAutofit/>
          </a:bodyPr>
          <a:lstStyle/>
          <a:p>
            <a:pPr algn="r" rtl="1"/>
            <a:r>
              <a:rPr lang="ar-SA" sz="1200" dirty="0">
                <a:solidFill>
                  <a:srgbClr val="000000"/>
                </a:solidFill>
                <a:latin typeface="JF Flat" panose="02000500000000000000" pitchFamily="2" charset="-78"/>
                <a:cs typeface="JF Flat" panose="02000500000000000000" pitchFamily="2" charset="-78"/>
                <a:sym typeface="Arial"/>
              </a:rPr>
              <a:t>2014 - 2019</a:t>
            </a:r>
          </a:p>
        </p:txBody>
      </p:sp>
      <p:sp>
        <p:nvSpPr>
          <p:cNvPr id="1187" name="مربع نص 1186">
            <a:extLst>
              <a:ext uri="{FF2B5EF4-FFF2-40B4-BE49-F238E27FC236}">
                <a16:creationId xmlns:a16="http://schemas.microsoft.com/office/drawing/2014/main" id="{8DFE0BFE-90D6-4ED7-A880-0B5F3151AB3A}"/>
              </a:ext>
            </a:extLst>
          </p:cNvPr>
          <p:cNvSpPr txBox="1"/>
          <p:nvPr/>
        </p:nvSpPr>
        <p:spPr>
          <a:xfrm>
            <a:off x="5662178" y="3554029"/>
            <a:ext cx="1528880" cy="408892"/>
          </a:xfrm>
          <a:prstGeom prst="rect">
            <a:avLst/>
          </a:prstGeom>
          <a:noFill/>
        </p:spPr>
        <p:txBody>
          <a:bodyPr wrap="none" rtlCol="1">
            <a:noAutofit/>
          </a:bodyPr>
          <a:lstStyle/>
          <a:p>
            <a:pPr algn="r" rtl="1"/>
            <a:r>
              <a:rPr lang="ar-SA" sz="2200" dirty="0">
                <a:solidFill>
                  <a:srgbClr val="000000"/>
                </a:solidFill>
                <a:latin typeface="JF Flat" panose="02000500000000000000" pitchFamily="2" charset="-78"/>
                <a:cs typeface="JF Flat" panose="02000500000000000000" pitchFamily="2" charset="-78"/>
                <a:sym typeface="Arial"/>
              </a:rPr>
              <a:t>لمحة عني</a:t>
            </a:r>
            <a:endParaRPr lang="ar-SA" sz="2200" baseline="0" dirty="0">
              <a:solidFill>
                <a:srgbClr val="000000"/>
              </a:solidFill>
              <a:latin typeface="JF Flat" panose="02000500000000000000" pitchFamily="2" charset="-78"/>
              <a:cs typeface="JF Flat" panose="02000500000000000000" pitchFamily="2" charset="-78"/>
              <a:sym typeface="Arial"/>
            </a:endParaRPr>
          </a:p>
        </p:txBody>
      </p:sp>
      <p:sp>
        <p:nvSpPr>
          <p:cNvPr id="2129" name="شكل حر: شكل 2128">
            <a:extLst>
              <a:ext uri="{FF2B5EF4-FFF2-40B4-BE49-F238E27FC236}">
                <a16:creationId xmlns:a16="http://schemas.microsoft.com/office/drawing/2014/main" id="{CB5E47D2-9AD2-43BD-BA8C-973A71F8F35F}"/>
              </a:ext>
            </a:extLst>
          </p:cNvPr>
          <p:cNvSpPr/>
          <p:nvPr/>
        </p:nvSpPr>
        <p:spPr>
          <a:xfrm flipH="1">
            <a:off x="3284254" y="2746918"/>
            <a:ext cx="190471" cy="188884"/>
          </a:xfrm>
          <a:custGeom>
            <a:avLst/>
            <a:gdLst>
              <a:gd name="connsiteX0" fmla="*/ 184123 w 190471"/>
              <a:gd name="connsiteY0" fmla="*/ 63173 h 188884"/>
              <a:gd name="connsiteX1" fmla="*/ 184123 w 190471"/>
              <a:gd name="connsiteY1" fmla="*/ 63173 h 188884"/>
              <a:gd name="connsiteX2" fmla="*/ 184123 w 190471"/>
              <a:gd name="connsiteY2" fmla="*/ 63173 h 188884"/>
              <a:gd name="connsiteX3" fmla="*/ 184123 w 190471"/>
              <a:gd name="connsiteY3" fmla="*/ 61903 h 188884"/>
              <a:gd name="connsiteX4" fmla="*/ 184123 w 190471"/>
              <a:gd name="connsiteY4" fmla="*/ 61903 h 188884"/>
              <a:gd name="connsiteX5" fmla="*/ 184123 w 190471"/>
              <a:gd name="connsiteY5" fmla="*/ 61903 h 188884"/>
              <a:gd name="connsiteX6" fmla="*/ 184123 w 190471"/>
              <a:gd name="connsiteY6" fmla="*/ 61903 h 188884"/>
              <a:gd name="connsiteX7" fmla="*/ 184123 w 190471"/>
              <a:gd name="connsiteY7" fmla="*/ 61903 h 188884"/>
              <a:gd name="connsiteX8" fmla="*/ 184123 w 190471"/>
              <a:gd name="connsiteY8" fmla="*/ 61903 h 188884"/>
              <a:gd name="connsiteX9" fmla="*/ 184123 w 190471"/>
              <a:gd name="connsiteY9" fmla="*/ 61903 h 188884"/>
              <a:gd name="connsiteX10" fmla="*/ 93966 w 190471"/>
              <a:gd name="connsiteY10" fmla="*/ 952 h 188884"/>
              <a:gd name="connsiteX11" fmla="*/ 88887 w 190471"/>
              <a:gd name="connsiteY11" fmla="*/ 952 h 188884"/>
              <a:gd name="connsiteX12" fmla="*/ 0 w 190471"/>
              <a:gd name="connsiteY12" fmla="*/ 61903 h 188884"/>
              <a:gd name="connsiteX13" fmla="*/ 0 w 190471"/>
              <a:gd name="connsiteY13" fmla="*/ 61903 h 188884"/>
              <a:gd name="connsiteX14" fmla="*/ 0 w 190471"/>
              <a:gd name="connsiteY14" fmla="*/ 61903 h 188884"/>
              <a:gd name="connsiteX15" fmla="*/ 0 w 190471"/>
              <a:gd name="connsiteY15" fmla="*/ 61903 h 188884"/>
              <a:gd name="connsiteX16" fmla="*/ 0 w 190471"/>
              <a:gd name="connsiteY16" fmla="*/ 61903 h 188884"/>
              <a:gd name="connsiteX17" fmla="*/ 0 w 190471"/>
              <a:gd name="connsiteY17" fmla="*/ 61903 h 188884"/>
              <a:gd name="connsiteX18" fmla="*/ 0 w 190471"/>
              <a:gd name="connsiteY18" fmla="*/ 61903 h 188884"/>
              <a:gd name="connsiteX19" fmla="*/ 0 w 190471"/>
              <a:gd name="connsiteY19" fmla="*/ 61903 h 188884"/>
              <a:gd name="connsiteX20" fmla="*/ 0 w 190471"/>
              <a:gd name="connsiteY20" fmla="*/ 63173 h 188884"/>
              <a:gd name="connsiteX21" fmla="*/ 0 w 190471"/>
              <a:gd name="connsiteY21" fmla="*/ 63173 h 188884"/>
              <a:gd name="connsiteX22" fmla="*/ 0 w 190471"/>
              <a:gd name="connsiteY22" fmla="*/ 63173 h 188884"/>
              <a:gd name="connsiteX23" fmla="*/ 0 w 190471"/>
              <a:gd name="connsiteY23" fmla="*/ 63173 h 188884"/>
              <a:gd name="connsiteX24" fmla="*/ 0 w 190471"/>
              <a:gd name="connsiteY24" fmla="*/ 183805 h 188884"/>
              <a:gd name="connsiteX25" fmla="*/ 5079 w 190471"/>
              <a:gd name="connsiteY25" fmla="*/ 188884 h 188884"/>
              <a:gd name="connsiteX26" fmla="*/ 105394 w 190471"/>
              <a:gd name="connsiteY26" fmla="*/ 188884 h 188884"/>
              <a:gd name="connsiteX27" fmla="*/ 185393 w 190471"/>
              <a:gd name="connsiteY27" fmla="*/ 188884 h 188884"/>
              <a:gd name="connsiteX28" fmla="*/ 190472 w 190471"/>
              <a:gd name="connsiteY28" fmla="*/ 183805 h 188884"/>
              <a:gd name="connsiteX29" fmla="*/ 184123 w 190471"/>
              <a:gd name="connsiteY29" fmla="*/ 63173 h 188884"/>
              <a:gd name="connsiteX30" fmla="*/ 184123 w 190471"/>
              <a:gd name="connsiteY30" fmla="*/ 63173 h 188884"/>
              <a:gd name="connsiteX31" fmla="*/ 175234 w 190471"/>
              <a:gd name="connsiteY31" fmla="*/ 178726 h 188884"/>
              <a:gd name="connsiteX32" fmla="*/ 99045 w 190471"/>
              <a:gd name="connsiteY32" fmla="*/ 178726 h 188884"/>
              <a:gd name="connsiteX33" fmla="*/ 3809 w 190471"/>
              <a:gd name="connsiteY33" fmla="*/ 178726 h 188884"/>
              <a:gd name="connsiteX34" fmla="*/ 3809 w 190471"/>
              <a:gd name="connsiteY34" fmla="*/ 72062 h 188884"/>
              <a:gd name="connsiteX35" fmla="*/ 87617 w 190471"/>
              <a:gd name="connsiteY35" fmla="*/ 129203 h 188884"/>
              <a:gd name="connsiteX36" fmla="*/ 90157 w 190471"/>
              <a:gd name="connsiteY36" fmla="*/ 130473 h 188884"/>
              <a:gd name="connsiteX37" fmla="*/ 92696 w 190471"/>
              <a:gd name="connsiteY37" fmla="*/ 129203 h 188884"/>
              <a:gd name="connsiteX38" fmla="*/ 175234 w 190471"/>
              <a:gd name="connsiteY38" fmla="*/ 73332 h 188884"/>
              <a:gd name="connsiteX39" fmla="*/ 175234 w 190471"/>
              <a:gd name="connsiteY39" fmla="*/ 178726 h 188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90471" h="188884">
                <a:moveTo>
                  <a:pt x="184123" y="63173"/>
                </a:moveTo>
                <a:cubicBezTo>
                  <a:pt x="184123" y="63173"/>
                  <a:pt x="184123" y="63173"/>
                  <a:pt x="184123" y="63173"/>
                </a:cubicBezTo>
                <a:cubicBezTo>
                  <a:pt x="184123" y="61903"/>
                  <a:pt x="184123" y="61903"/>
                  <a:pt x="184123" y="63173"/>
                </a:cubicBezTo>
                <a:cubicBezTo>
                  <a:pt x="184123" y="61903"/>
                  <a:pt x="184123" y="61903"/>
                  <a:pt x="184123" y="61903"/>
                </a:cubicBezTo>
                <a:cubicBezTo>
                  <a:pt x="184123" y="61903"/>
                  <a:pt x="184123" y="61903"/>
                  <a:pt x="184123" y="61903"/>
                </a:cubicBezTo>
                <a:cubicBezTo>
                  <a:pt x="184123" y="61903"/>
                  <a:pt x="184123" y="61903"/>
                  <a:pt x="184123" y="61903"/>
                </a:cubicBezTo>
                <a:cubicBezTo>
                  <a:pt x="184123" y="61903"/>
                  <a:pt x="184123" y="61903"/>
                  <a:pt x="184123" y="61903"/>
                </a:cubicBezTo>
                <a:cubicBezTo>
                  <a:pt x="184123" y="61903"/>
                  <a:pt x="184123" y="61903"/>
                  <a:pt x="184123" y="61903"/>
                </a:cubicBezTo>
                <a:cubicBezTo>
                  <a:pt x="184123" y="61903"/>
                  <a:pt x="184123" y="61903"/>
                  <a:pt x="184123" y="61903"/>
                </a:cubicBezTo>
                <a:lnTo>
                  <a:pt x="184123" y="61903"/>
                </a:lnTo>
                <a:lnTo>
                  <a:pt x="93966" y="952"/>
                </a:lnTo>
                <a:cubicBezTo>
                  <a:pt x="92696" y="-317"/>
                  <a:pt x="90157" y="-317"/>
                  <a:pt x="88887" y="952"/>
                </a:cubicBezTo>
                <a:lnTo>
                  <a:pt x="0" y="61903"/>
                </a:lnTo>
                <a:lnTo>
                  <a:pt x="0" y="61903"/>
                </a:lnTo>
                <a:lnTo>
                  <a:pt x="0" y="61903"/>
                </a:lnTo>
                <a:cubicBezTo>
                  <a:pt x="0" y="61903"/>
                  <a:pt x="0" y="61903"/>
                  <a:pt x="0" y="61903"/>
                </a:cubicBezTo>
                <a:cubicBezTo>
                  <a:pt x="0" y="61903"/>
                  <a:pt x="0" y="61903"/>
                  <a:pt x="0" y="61903"/>
                </a:cubicBezTo>
                <a:cubicBezTo>
                  <a:pt x="0" y="61903"/>
                  <a:pt x="0" y="61903"/>
                  <a:pt x="0" y="61903"/>
                </a:cubicBezTo>
                <a:cubicBezTo>
                  <a:pt x="0" y="61903"/>
                  <a:pt x="0" y="61903"/>
                  <a:pt x="0" y="61903"/>
                </a:cubicBezTo>
                <a:cubicBezTo>
                  <a:pt x="0" y="61903"/>
                  <a:pt x="0" y="61903"/>
                  <a:pt x="0" y="61903"/>
                </a:cubicBezTo>
                <a:cubicBezTo>
                  <a:pt x="0" y="61903"/>
                  <a:pt x="0" y="61903"/>
                  <a:pt x="0" y="63173"/>
                </a:cubicBezTo>
                <a:cubicBezTo>
                  <a:pt x="0" y="63173"/>
                  <a:pt x="0" y="63173"/>
                  <a:pt x="0" y="63173"/>
                </a:cubicBezTo>
                <a:cubicBezTo>
                  <a:pt x="0" y="63173"/>
                  <a:pt x="0" y="63173"/>
                  <a:pt x="0" y="63173"/>
                </a:cubicBezTo>
                <a:cubicBezTo>
                  <a:pt x="0" y="63173"/>
                  <a:pt x="0" y="63173"/>
                  <a:pt x="0" y="63173"/>
                </a:cubicBezTo>
                <a:lnTo>
                  <a:pt x="0" y="183805"/>
                </a:lnTo>
                <a:cubicBezTo>
                  <a:pt x="0" y="186345"/>
                  <a:pt x="2540" y="188884"/>
                  <a:pt x="5079" y="188884"/>
                </a:cubicBezTo>
                <a:lnTo>
                  <a:pt x="105394" y="188884"/>
                </a:lnTo>
                <a:lnTo>
                  <a:pt x="185393" y="188884"/>
                </a:lnTo>
                <a:cubicBezTo>
                  <a:pt x="187932" y="188884"/>
                  <a:pt x="190472" y="186345"/>
                  <a:pt x="190472" y="183805"/>
                </a:cubicBezTo>
                <a:lnTo>
                  <a:pt x="184123" y="63173"/>
                </a:lnTo>
                <a:cubicBezTo>
                  <a:pt x="184123" y="63173"/>
                  <a:pt x="184123" y="63173"/>
                  <a:pt x="184123" y="63173"/>
                </a:cubicBezTo>
                <a:close/>
                <a:moveTo>
                  <a:pt x="175234" y="178726"/>
                </a:moveTo>
                <a:lnTo>
                  <a:pt x="99045" y="178726"/>
                </a:lnTo>
                <a:lnTo>
                  <a:pt x="3809" y="178726"/>
                </a:lnTo>
                <a:lnTo>
                  <a:pt x="3809" y="72062"/>
                </a:lnTo>
                <a:lnTo>
                  <a:pt x="87617" y="129203"/>
                </a:lnTo>
                <a:cubicBezTo>
                  <a:pt x="88887" y="129203"/>
                  <a:pt x="88887" y="130473"/>
                  <a:pt x="90157" y="130473"/>
                </a:cubicBezTo>
                <a:cubicBezTo>
                  <a:pt x="91427" y="130473"/>
                  <a:pt x="91427" y="130473"/>
                  <a:pt x="92696" y="129203"/>
                </a:cubicBezTo>
                <a:lnTo>
                  <a:pt x="175234" y="73332"/>
                </a:lnTo>
                <a:lnTo>
                  <a:pt x="175234" y="178726"/>
                </a:ln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30" name="مربع نص 2129">
            <a:extLst>
              <a:ext uri="{FF2B5EF4-FFF2-40B4-BE49-F238E27FC236}">
                <a16:creationId xmlns:a16="http://schemas.microsoft.com/office/drawing/2014/main" id="{DF250C6F-3A44-4B7F-AEDB-FFB6DC18FEE9}"/>
              </a:ext>
            </a:extLst>
          </p:cNvPr>
          <p:cNvSpPr txBox="1"/>
          <p:nvPr/>
        </p:nvSpPr>
        <p:spPr>
          <a:xfrm flipH="1">
            <a:off x="1991977" y="2737820"/>
            <a:ext cx="1259551" cy="205723"/>
          </a:xfrm>
          <a:prstGeom prst="rect">
            <a:avLst/>
          </a:prstGeom>
          <a:noFill/>
        </p:spPr>
        <p:txBody>
          <a:bodyPr wrap="none" rtlCol="1">
            <a:noAutofit/>
          </a:bodyPr>
          <a:lstStyle/>
          <a:p>
            <a:pPr algn="l"/>
            <a:r>
              <a:rPr lang="ar-SA" sz="1100" spc="0" baseline="0" dirty="0">
                <a:solidFill>
                  <a:srgbClr val="FFFFFF"/>
                </a:solidFill>
                <a:latin typeface="JF Flat" panose="02000500000000000000" pitchFamily="2" charset="-78"/>
                <a:cs typeface="JF Flat" panose="02000500000000000000" pitchFamily="2" charset="-78"/>
                <a:sym typeface="Arial"/>
              </a:rPr>
              <a:t>your@email.com</a:t>
            </a:r>
          </a:p>
        </p:txBody>
      </p:sp>
      <p:grpSp>
        <p:nvGrpSpPr>
          <p:cNvPr id="2132" name="رسم 5">
            <a:extLst>
              <a:ext uri="{FF2B5EF4-FFF2-40B4-BE49-F238E27FC236}">
                <a16:creationId xmlns:a16="http://schemas.microsoft.com/office/drawing/2014/main" id="{4A5892FA-6EDC-4719-8A2F-86ABF9A34314}"/>
              </a:ext>
            </a:extLst>
          </p:cNvPr>
          <p:cNvGrpSpPr/>
          <p:nvPr/>
        </p:nvGrpSpPr>
        <p:grpSpPr>
          <a:xfrm flipH="1">
            <a:off x="1619531" y="2742791"/>
            <a:ext cx="210788" cy="194281"/>
            <a:chOff x="5631614" y="2742791"/>
            <a:chExt cx="210788" cy="194281"/>
          </a:xfrm>
          <a:solidFill>
            <a:srgbClr val="FFFFFF"/>
          </a:solidFill>
        </p:grpSpPr>
        <p:sp>
          <p:nvSpPr>
            <p:cNvPr id="2133" name="شكل حر: شكل 2132">
              <a:extLst>
                <a:ext uri="{FF2B5EF4-FFF2-40B4-BE49-F238E27FC236}">
                  <a16:creationId xmlns:a16="http://schemas.microsoft.com/office/drawing/2014/main" id="{400F1616-4A1A-4C33-87B7-05B231650D44}"/>
                </a:ext>
              </a:extLst>
            </p:cNvPr>
            <p:cNvSpPr/>
            <p:nvPr/>
          </p:nvSpPr>
          <p:spPr>
            <a:xfrm>
              <a:off x="5693835" y="2844376"/>
              <a:ext cx="39364" cy="36824"/>
            </a:xfrm>
            <a:custGeom>
              <a:avLst/>
              <a:gdLst>
                <a:gd name="connsiteX0" fmla="*/ 39364 w 39364"/>
                <a:gd name="connsiteY0" fmla="*/ 0 h 36824"/>
                <a:gd name="connsiteX1" fmla="*/ 0 w 39364"/>
                <a:gd name="connsiteY1" fmla="*/ 0 h 36824"/>
                <a:gd name="connsiteX2" fmla="*/ 3810 w 39364"/>
                <a:gd name="connsiteY2" fmla="*/ 36824 h 36824"/>
                <a:gd name="connsiteX3" fmla="*/ 39364 w 39364"/>
                <a:gd name="connsiteY3" fmla="*/ 31745 h 36824"/>
                <a:gd name="connsiteX4" fmla="*/ 39364 w 39364"/>
                <a:gd name="connsiteY4" fmla="*/ 0 h 3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364" h="36824">
                  <a:moveTo>
                    <a:pt x="39364" y="0"/>
                  </a:moveTo>
                  <a:lnTo>
                    <a:pt x="0" y="0"/>
                  </a:lnTo>
                  <a:cubicBezTo>
                    <a:pt x="0" y="12698"/>
                    <a:pt x="1270" y="25396"/>
                    <a:pt x="3810" y="36824"/>
                  </a:cubicBezTo>
                  <a:cubicBezTo>
                    <a:pt x="13968" y="34285"/>
                    <a:pt x="26666" y="31745"/>
                    <a:pt x="39364" y="31745"/>
                  </a:cubicBezTo>
                  <a:lnTo>
                    <a:pt x="39364" y="0"/>
                  </a:ln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34" name="شكل حر: شكل 2133">
              <a:extLst>
                <a:ext uri="{FF2B5EF4-FFF2-40B4-BE49-F238E27FC236}">
                  <a16:creationId xmlns:a16="http://schemas.microsoft.com/office/drawing/2014/main" id="{69C3DC0C-3C7C-4365-B147-7113697FF6A1}"/>
                </a:ext>
              </a:extLst>
            </p:cNvPr>
            <p:cNvSpPr/>
            <p:nvPr/>
          </p:nvSpPr>
          <p:spPr>
            <a:xfrm>
              <a:off x="5693835" y="2797393"/>
              <a:ext cx="39364" cy="36824"/>
            </a:xfrm>
            <a:custGeom>
              <a:avLst/>
              <a:gdLst>
                <a:gd name="connsiteX0" fmla="*/ 39364 w 39364"/>
                <a:gd name="connsiteY0" fmla="*/ 5079 h 36824"/>
                <a:gd name="connsiteX1" fmla="*/ 3810 w 39364"/>
                <a:gd name="connsiteY1" fmla="*/ 0 h 36824"/>
                <a:gd name="connsiteX2" fmla="*/ 0 w 39364"/>
                <a:gd name="connsiteY2" fmla="*/ 36824 h 36824"/>
                <a:gd name="connsiteX3" fmla="*/ 39364 w 39364"/>
                <a:gd name="connsiteY3" fmla="*/ 36824 h 36824"/>
                <a:gd name="connsiteX4" fmla="*/ 39364 w 39364"/>
                <a:gd name="connsiteY4" fmla="*/ 5079 h 3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364" h="36824">
                  <a:moveTo>
                    <a:pt x="39364" y="5079"/>
                  </a:moveTo>
                  <a:cubicBezTo>
                    <a:pt x="26666" y="5079"/>
                    <a:pt x="15238" y="2540"/>
                    <a:pt x="3810" y="0"/>
                  </a:cubicBezTo>
                  <a:cubicBezTo>
                    <a:pt x="1270" y="11428"/>
                    <a:pt x="0" y="24126"/>
                    <a:pt x="0" y="36824"/>
                  </a:cubicBezTo>
                  <a:lnTo>
                    <a:pt x="39364" y="36824"/>
                  </a:lnTo>
                  <a:lnTo>
                    <a:pt x="39364" y="5079"/>
                  </a:ln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35" name="شكل حر: شكل 2134">
              <a:extLst>
                <a:ext uri="{FF2B5EF4-FFF2-40B4-BE49-F238E27FC236}">
                  <a16:creationId xmlns:a16="http://schemas.microsoft.com/office/drawing/2014/main" id="{F03E33C3-2849-4471-AE53-C01C1B79D048}"/>
                </a:ext>
              </a:extLst>
            </p:cNvPr>
            <p:cNvSpPr/>
            <p:nvPr/>
          </p:nvSpPr>
          <p:spPr>
            <a:xfrm>
              <a:off x="5700184" y="2742791"/>
              <a:ext cx="33015" cy="50792"/>
            </a:xfrm>
            <a:custGeom>
              <a:avLst/>
              <a:gdLst>
                <a:gd name="connsiteX0" fmla="*/ 33015 w 33015"/>
                <a:gd name="connsiteY0" fmla="*/ 0 h 50792"/>
                <a:gd name="connsiteX1" fmla="*/ 7619 w 33015"/>
                <a:gd name="connsiteY1" fmla="*/ 26666 h 50792"/>
                <a:gd name="connsiteX2" fmla="*/ 0 w 33015"/>
                <a:gd name="connsiteY2" fmla="*/ 45713 h 50792"/>
                <a:gd name="connsiteX3" fmla="*/ 33015 w 33015"/>
                <a:gd name="connsiteY3" fmla="*/ 50792 h 50792"/>
                <a:gd name="connsiteX4" fmla="*/ 33015 w 33015"/>
                <a:gd name="connsiteY4" fmla="*/ 0 h 507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15" h="50792">
                  <a:moveTo>
                    <a:pt x="33015" y="0"/>
                  </a:moveTo>
                  <a:cubicBezTo>
                    <a:pt x="24126" y="2540"/>
                    <a:pt x="13968" y="11428"/>
                    <a:pt x="7619" y="26666"/>
                  </a:cubicBezTo>
                  <a:cubicBezTo>
                    <a:pt x="5079" y="31745"/>
                    <a:pt x="2540" y="39364"/>
                    <a:pt x="0" y="45713"/>
                  </a:cubicBezTo>
                  <a:cubicBezTo>
                    <a:pt x="10159" y="48253"/>
                    <a:pt x="20317" y="50792"/>
                    <a:pt x="33015" y="50792"/>
                  </a:cubicBezTo>
                  <a:lnTo>
                    <a:pt x="33015" y="0"/>
                  </a:ln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36" name="شكل حر: شكل 2135">
              <a:extLst>
                <a:ext uri="{FF2B5EF4-FFF2-40B4-BE49-F238E27FC236}">
                  <a16:creationId xmlns:a16="http://schemas.microsoft.com/office/drawing/2014/main" id="{975629EC-3F6B-4020-B91E-061BD2140D0A}"/>
                </a:ext>
              </a:extLst>
            </p:cNvPr>
            <p:cNvSpPr/>
            <p:nvPr/>
          </p:nvSpPr>
          <p:spPr>
            <a:xfrm>
              <a:off x="5789070" y="2773267"/>
              <a:ext cx="53332" cy="60950"/>
            </a:xfrm>
            <a:custGeom>
              <a:avLst/>
              <a:gdLst>
                <a:gd name="connsiteX0" fmla="*/ 53332 w 53332"/>
                <a:gd name="connsiteY0" fmla="*/ 60951 h 60950"/>
                <a:gd name="connsiteX1" fmla="*/ 26666 w 53332"/>
                <a:gd name="connsiteY1" fmla="*/ 0 h 60950"/>
                <a:gd name="connsiteX2" fmla="*/ 0 w 53332"/>
                <a:gd name="connsiteY2" fmla="*/ 19047 h 60950"/>
                <a:gd name="connsiteX3" fmla="*/ 5079 w 53332"/>
                <a:gd name="connsiteY3" fmla="*/ 60951 h 60950"/>
                <a:gd name="connsiteX4" fmla="*/ 53332 w 53332"/>
                <a:gd name="connsiteY4" fmla="*/ 60951 h 60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32" h="60950">
                  <a:moveTo>
                    <a:pt x="53332" y="60951"/>
                  </a:moveTo>
                  <a:cubicBezTo>
                    <a:pt x="52062" y="38094"/>
                    <a:pt x="41904" y="16508"/>
                    <a:pt x="26666" y="0"/>
                  </a:cubicBezTo>
                  <a:cubicBezTo>
                    <a:pt x="20317" y="7619"/>
                    <a:pt x="10159" y="13968"/>
                    <a:pt x="0" y="19047"/>
                  </a:cubicBezTo>
                  <a:cubicBezTo>
                    <a:pt x="2540" y="31745"/>
                    <a:pt x="5079" y="45713"/>
                    <a:pt x="5079" y="60951"/>
                  </a:cubicBezTo>
                  <a:lnTo>
                    <a:pt x="53332" y="60951"/>
                  </a:ln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37" name="شكل حر: شكل 2136">
              <a:extLst>
                <a:ext uri="{FF2B5EF4-FFF2-40B4-BE49-F238E27FC236}">
                  <a16:creationId xmlns:a16="http://schemas.microsoft.com/office/drawing/2014/main" id="{CB36637E-AF80-4F86-BE72-9CEA876AA693}"/>
                </a:ext>
              </a:extLst>
            </p:cNvPr>
            <p:cNvSpPr/>
            <p:nvPr/>
          </p:nvSpPr>
          <p:spPr>
            <a:xfrm>
              <a:off x="5667169" y="2895169"/>
              <a:ext cx="44443" cy="40633"/>
            </a:xfrm>
            <a:custGeom>
              <a:avLst/>
              <a:gdLst>
                <a:gd name="connsiteX0" fmla="*/ 22857 w 44443"/>
                <a:gd name="connsiteY0" fmla="*/ 0 h 40633"/>
                <a:gd name="connsiteX1" fmla="*/ 0 w 44443"/>
                <a:gd name="connsiteY1" fmla="*/ 16508 h 40633"/>
                <a:gd name="connsiteX2" fmla="*/ 44443 w 44443"/>
                <a:gd name="connsiteY2" fmla="*/ 40634 h 40633"/>
                <a:gd name="connsiteX3" fmla="*/ 22857 w 44443"/>
                <a:gd name="connsiteY3" fmla="*/ 0 h 40633"/>
              </a:gdLst>
              <a:ahLst/>
              <a:cxnLst>
                <a:cxn ang="0">
                  <a:pos x="connsiteX0" y="connsiteY0"/>
                </a:cxn>
                <a:cxn ang="0">
                  <a:pos x="connsiteX1" y="connsiteY1"/>
                </a:cxn>
                <a:cxn ang="0">
                  <a:pos x="connsiteX2" y="connsiteY2"/>
                </a:cxn>
                <a:cxn ang="0">
                  <a:pos x="connsiteX3" y="connsiteY3"/>
                </a:cxn>
              </a:cxnLst>
              <a:rect l="l" t="t" r="r" b="b"/>
              <a:pathLst>
                <a:path w="44443" h="40633">
                  <a:moveTo>
                    <a:pt x="22857" y="0"/>
                  </a:moveTo>
                  <a:cubicBezTo>
                    <a:pt x="12698" y="3809"/>
                    <a:pt x="5080" y="10159"/>
                    <a:pt x="0" y="16508"/>
                  </a:cubicBezTo>
                  <a:cubicBezTo>
                    <a:pt x="12698" y="27936"/>
                    <a:pt x="27936" y="35555"/>
                    <a:pt x="44443" y="40634"/>
                  </a:cubicBezTo>
                  <a:cubicBezTo>
                    <a:pt x="35555" y="30475"/>
                    <a:pt x="27936" y="16508"/>
                    <a:pt x="22857" y="0"/>
                  </a:cubicBez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38" name="شكل حر: شكل 2137">
              <a:extLst>
                <a:ext uri="{FF2B5EF4-FFF2-40B4-BE49-F238E27FC236}">
                  <a16:creationId xmlns:a16="http://schemas.microsoft.com/office/drawing/2014/main" id="{9BF14FD6-4D09-401E-89E7-81A794668F9E}"/>
                </a:ext>
              </a:extLst>
            </p:cNvPr>
            <p:cNvSpPr/>
            <p:nvPr/>
          </p:nvSpPr>
          <p:spPr>
            <a:xfrm>
              <a:off x="5635423" y="2774537"/>
              <a:ext cx="53332" cy="59681"/>
            </a:xfrm>
            <a:custGeom>
              <a:avLst/>
              <a:gdLst>
                <a:gd name="connsiteX0" fmla="*/ 0 w 53332"/>
                <a:gd name="connsiteY0" fmla="*/ 59681 h 59681"/>
                <a:gd name="connsiteX1" fmla="*/ 48253 w 53332"/>
                <a:gd name="connsiteY1" fmla="*/ 59681 h 59681"/>
                <a:gd name="connsiteX2" fmla="*/ 53332 w 53332"/>
                <a:gd name="connsiteY2" fmla="*/ 19047 h 59681"/>
                <a:gd name="connsiteX3" fmla="*/ 25396 w 53332"/>
                <a:gd name="connsiteY3" fmla="*/ 0 h 59681"/>
                <a:gd name="connsiteX4" fmla="*/ 0 w 53332"/>
                <a:gd name="connsiteY4" fmla="*/ 59681 h 596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32" h="59681">
                  <a:moveTo>
                    <a:pt x="0" y="59681"/>
                  </a:moveTo>
                  <a:lnTo>
                    <a:pt x="48253" y="59681"/>
                  </a:lnTo>
                  <a:cubicBezTo>
                    <a:pt x="48253" y="45713"/>
                    <a:pt x="50792" y="31745"/>
                    <a:pt x="53332" y="19047"/>
                  </a:cubicBezTo>
                  <a:cubicBezTo>
                    <a:pt x="41904" y="13968"/>
                    <a:pt x="31745" y="7619"/>
                    <a:pt x="25396" y="0"/>
                  </a:cubicBezTo>
                  <a:cubicBezTo>
                    <a:pt x="10159" y="16508"/>
                    <a:pt x="1270" y="36824"/>
                    <a:pt x="0" y="59681"/>
                  </a:cubicBez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39" name="شكل حر: شكل 2138">
              <a:extLst>
                <a:ext uri="{FF2B5EF4-FFF2-40B4-BE49-F238E27FC236}">
                  <a16:creationId xmlns:a16="http://schemas.microsoft.com/office/drawing/2014/main" id="{A3CC32F0-9D4A-498D-9F24-8984F3CFC740}"/>
                </a:ext>
              </a:extLst>
            </p:cNvPr>
            <p:cNvSpPr/>
            <p:nvPr/>
          </p:nvSpPr>
          <p:spPr>
            <a:xfrm>
              <a:off x="5634154" y="2844376"/>
              <a:ext cx="52061" cy="59681"/>
            </a:xfrm>
            <a:custGeom>
              <a:avLst/>
              <a:gdLst>
                <a:gd name="connsiteX0" fmla="*/ 48253 w 52061"/>
                <a:gd name="connsiteY0" fmla="*/ 0 h 59681"/>
                <a:gd name="connsiteX1" fmla="*/ 0 w 52061"/>
                <a:gd name="connsiteY1" fmla="*/ 0 h 59681"/>
                <a:gd name="connsiteX2" fmla="*/ 24126 w 52061"/>
                <a:gd name="connsiteY2" fmla="*/ 59681 h 59681"/>
                <a:gd name="connsiteX3" fmla="*/ 52062 w 52061"/>
                <a:gd name="connsiteY3" fmla="*/ 40634 h 59681"/>
                <a:gd name="connsiteX4" fmla="*/ 48253 w 52061"/>
                <a:gd name="connsiteY4" fmla="*/ 0 h 596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061" h="59681">
                  <a:moveTo>
                    <a:pt x="48253" y="0"/>
                  </a:moveTo>
                  <a:lnTo>
                    <a:pt x="0" y="0"/>
                  </a:lnTo>
                  <a:cubicBezTo>
                    <a:pt x="1270" y="22857"/>
                    <a:pt x="10158" y="43174"/>
                    <a:pt x="24126" y="59681"/>
                  </a:cubicBezTo>
                  <a:cubicBezTo>
                    <a:pt x="30475" y="52062"/>
                    <a:pt x="40634" y="45713"/>
                    <a:pt x="52062" y="40634"/>
                  </a:cubicBezTo>
                  <a:cubicBezTo>
                    <a:pt x="50792" y="27936"/>
                    <a:pt x="49523" y="15238"/>
                    <a:pt x="48253" y="0"/>
                  </a:cubicBez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40" name="شكل حر: شكل 2139">
              <a:extLst>
                <a:ext uri="{FF2B5EF4-FFF2-40B4-BE49-F238E27FC236}">
                  <a16:creationId xmlns:a16="http://schemas.microsoft.com/office/drawing/2014/main" id="{E45DFBF2-EA74-47FC-A36B-57757478E963}"/>
                </a:ext>
              </a:extLst>
            </p:cNvPr>
            <p:cNvSpPr/>
            <p:nvPr/>
          </p:nvSpPr>
          <p:spPr>
            <a:xfrm>
              <a:off x="5700184" y="2886280"/>
              <a:ext cx="33015" cy="50792"/>
            </a:xfrm>
            <a:custGeom>
              <a:avLst/>
              <a:gdLst>
                <a:gd name="connsiteX0" fmla="*/ 33015 w 33015"/>
                <a:gd name="connsiteY0" fmla="*/ 0 h 50792"/>
                <a:gd name="connsiteX1" fmla="*/ 0 w 33015"/>
                <a:gd name="connsiteY1" fmla="*/ 5079 h 50792"/>
                <a:gd name="connsiteX2" fmla="*/ 7619 w 33015"/>
                <a:gd name="connsiteY2" fmla="*/ 24126 h 50792"/>
                <a:gd name="connsiteX3" fmla="*/ 33015 w 33015"/>
                <a:gd name="connsiteY3" fmla="*/ 50792 h 50792"/>
                <a:gd name="connsiteX4" fmla="*/ 33015 w 33015"/>
                <a:gd name="connsiteY4" fmla="*/ 0 h 507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15" h="50792">
                  <a:moveTo>
                    <a:pt x="33015" y="0"/>
                  </a:moveTo>
                  <a:cubicBezTo>
                    <a:pt x="21587" y="0"/>
                    <a:pt x="10159" y="2540"/>
                    <a:pt x="0" y="5079"/>
                  </a:cubicBezTo>
                  <a:cubicBezTo>
                    <a:pt x="2540" y="11428"/>
                    <a:pt x="5079" y="19047"/>
                    <a:pt x="7619" y="24126"/>
                  </a:cubicBezTo>
                  <a:cubicBezTo>
                    <a:pt x="15238" y="39364"/>
                    <a:pt x="24126" y="48253"/>
                    <a:pt x="33015" y="50792"/>
                  </a:cubicBezTo>
                  <a:lnTo>
                    <a:pt x="33015" y="0"/>
                  </a:ln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41" name="شكل حر: شكل 2140">
              <a:extLst>
                <a:ext uri="{FF2B5EF4-FFF2-40B4-BE49-F238E27FC236}">
                  <a16:creationId xmlns:a16="http://schemas.microsoft.com/office/drawing/2014/main" id="{F0EC9198-CCFD-4B71-BB05-915B089CBD8E}"/>
                </a:ext>
              </a:extLst>
            </p:cNvPr>
            <p:cNvSpPr/>
            <p:nvPr/>
          </p:nvSpPr>
          <p:spPr>
            <a:xfrm>
              <a:off x="5742088" y="2796123"/>
              <a:ext cx="40633" cy="38094"/>
            </a:xfrm>
            <a:custGeom>
              <a:avLst/>
              <a:gdLst>
                <a:gd name="connsiteX0" fmla="*/ 1270 w 40633"/>
                <a:gd name="connsiteY0" fmla="*/ 38094 h 38094"/>
                <a:gd name="connsiteX1" fmla="*/ 40634 w 40633"/>
                <a:gd name="connsiteY1" fmla="*/ 38094 h 38094"/>
                <a:gd name="connsiteX2" fmla="*/ 35555 w 40633"/>
                <a:gd name="connsiteY2" fmla="*/ 0 h 38094"/>
                <a:gd name="connsiteX3" fmla="*/ 0 w 40633"/>
                <a:gd name="connsiteY3" fmla="*/ 6349 h 38094"/>
                <a:gd name="connsiteX4" fmla="*/ 0 w 40633"/>
                <a:gd name="connsiteY4" fmla="*/ 38094 h 380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33" h="38094">
                  <a:moveTo>
                    <a:pt x="1270" y="38094"/>
                  </a:moveTo>
                  <a:lnTo>
                    <a:pt x="40634" y="38094"/>
                  </a:lnTo>
                  <a:cubicBezTo>
                    <a:pt x="40634" y="24127"/>
                    <a:pt x="38094" y="11428"/>
                    <a:pt x="35555" y="0"/>
                  </a:cubicBezTo>
                  <a:cubicBezTo>
                    <a:pt x="25396" y="3809"/>
                    <a:pt x="12698" y="6349"/>
                    <a:pt x="0" y="6349"/>
                  </a:cubicBezTo>
                  <a:lnTo>
                    <a:pt x="0" y="38094"/>
                  </a:ln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42" name="شكل حر: شكل 2141">
              <a:extLst>
                <a:ext uri="{FF2B5EF4-FFF2-40B4-BE49-F238E27FC236}">
                  <a16:creationId xmlns:a16="http://schemas.microsoft.com/office/drawing/2014/main" id="{D46D573E-A8D5-4C3D-98C9-E976B654281A}"/>
                </a:ext>
              </a:extLst>
            </p:cNvPr>
            <p:cNvSpPr/>
            <p:nvPr/>
          </p:nvSpPr>
          <p:spPr>
            <a:xfrm>
              <a:off x="5668438" y="2744061"/>
              <a:ext cx="44443" cy="40633"/>
            </a:xfrm>
            <a:custGeom>
              <a:avLst/>
              <a:gdLst>
                <a:gd name="connsiteX0" fmla="*/ 44443 w 44443"/>
                <a:gd name="connsiteY0" fmla="*/ 0 h 40633"/>
                <a:gd name="connsiteX1" fmla="*/ 0 w 44443"/>
                <a:gd name="connsiteY1" fmla="*/ 24126 h 40633"/>
                <a:gd name="connsiteX2" fmla="*/ 22857 w 44443"/>
                <a:gd name="connsiteY2" fmla="*/ 40634 h 40633"/>
                <a:gd name="connsiteX3" fmla="*/ 44443 w 44443"/>
                <a:gd name="connsiteY3" fmla="*/ 0 h 40633"/>
              </a:gdLst>
              <a:ahLst/>
              <a:cxnLst>
                <a:cxn ang="0">
                  <a:pos x="connsiteX0" y="connsiteY0"/>
                </a:cxn>
                <a:cxn ang="0">
                  <a:pos x="connsiteX1" y="connsiteY1"/>
                </a:cxn>
                <a:cxn ang="0">
                  <a:pos x="connsiteX2" y="connsiteY2"/>
                </a:cxn>
                <a:cxn ang="0">
                  <a:pos x="connsiteX3" y="connsiteY3"/>
                </a:cxn>
              </a:cxnLst>
              <a:rect l="l" t="t" r="r" b="b"/>
              <a:pathLst>
                <a:path w="44443" h="40633">
                  <a:moveTo>
                    <a:pt x="44443" y="0"/>
                  </a:moveTo>
                  <a:cubicBezTo>
                    <a:pt x="26666" y="3809"/>
                    <a:pt x="11428" y="12698"/>
                    <a:pt x="0" y="24126"/>
                  </a:cubicBezTo>
                  <a:cubicBezTo>
                    <a:pt x="5079" y="30475"/>
                    <a:pt x="13968" y="36824"/>
                    <a:pt x="22857" y="40634"/>
                  </a:cubicBezTo>
                  <a:cubicBezTo>
                    <a:pt x="26666" y="22856"/>
                    <a:pt x="34285" y="8889"/>
                    <a:pt x="44443" y="0"/>
                  </a:cubicBez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43" name="شكل حر: شكل 2142">
              <a:extLst>
                <a:ext uri="{FF2B5EF4-FFF2-40B4-BE49-F238E27FC236}">
                  <a16:creationId xmlns:a16="http://schemas.microsoft.com/office/drawing/2014/main" id="{4EE4782F-0C22-42B2-A675-F49367BAFC59}"/>
                </a:ext>
              </a:extLst>
            </p:cNvPr>
            <p:cNvSpPr/>
            <p:nvPr/>
          </p:nvSpPr>
          <p:spPr>
            <a:xfrm>
              <a:off x="5766214" y="2744061"/>
              <a:ext cx="44443" cy="40633"/>
            </a:xfrm>
            <a:custGeom>
              <a:avLst/>
              <a:gdLst>
                <a:gd name="connsiteX0" fmla="*/ 0 w 44443"/>
                <a:gd name="connsiteY0" fmla="*/ 0 h 40633"/>
                <a:gd name="connsiteX1" fmla="*/ 44443 w 44443"/>
                <a:gd name="connsiteY1" fmla="*/ 24126 h 40633"/>
                <a:gd name="connsiteX2" fmla="*/ 21587 w 44443"/>
                <a:gd name="connsiteY2" fmla="*/ 40634 h 40633"/>
                <a:gd name="connsiteX3" fmla="*/ 0 w 44443"/>
                <a:gd name="connsiteY3" fmla="*/ 0 h 40633"/>
              </a:gdLst>
              <a:ahLst/>
              <a:cxnLst>
                <a:cxn ang="0">
                  <a:pos x="connsiteX0" y="connsiteY0"/>
                </a:cxn>
                <a:cxn ang="0">
                  <a:pos x="connsiteX1" y="connsiteY1"/>
                </a:cxn>
                <a:cxn ang="0">
                  <a:pos x="connsiteX2" y="connsiteY2"/>
                </a:cxn>
                <a:cxn ang="0">
                  <a:pos x="connsiteX3" y="connsiteY3"/>
                </a:cxn>
              </a:cxnLst>
              <a:rect l="l" t="t" r="r" b="b"/>
              <a:pathLst>
                <a:path w="44443" h="40633">
                  <a:moveTo>
                    <a:pt x="0" y="0"/>
                  </a:moveTo>
                  <a:cubicBezTo>
                    <a:pt x="17777" y="3809"/>
                    <a:pt x="33015" y="12698"/>
                    <a:pt x="44443" y="24126"/>
                  </a:cubicBezTo>
                  <a:cubicBezTo>
                    <a:pt x="39364" y="30475"/>
                    <a:pt x="30475" y="36824"/>
                    <a:pt x="21587" y="40634"/>
                  </a:cubicBezTo>
                  <a:cubicBezTo>
                    <a:pt x="16507" y="22856"/>
                    <a:pt x="8888" y="8889"/>
                    <a:pt x="0" y="0"/>
                  </a:cubicBez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44" name="شكل حر: شكل 2143">
              <a:extLst>
                <a:ext uri="{FF2B5EF4-FFF2-40B4-BE49-F238E27FC236}">
                  <a16:creationId xmlns:a16="http://schemas.microsoft.com/office/drawing/2014/main" id="{EC996A00-59B1-49B5-8D8E-80FE4E93D838}"/>
                </a:ext>
              </a:extLst>
            </p:cNvPr>
            <p:cNvSpPr/>
            <p:nvPr/>
          </p:nvSpPr>
          <p:spPr>
            <a:xfrm>
              <a:off x="5631614" y="2877391"/>
              <a:ext cx="2539" cy="5079"/>
            </a:xfrm>
            <a:custGeom>
              <a:avLst/>
              <a:gdLst>
                <a:gd name="connsiteX0" fmla="*/ 0 w 2539"/>
                <a:gd name="connsiteY0" fmla="*/ 0 h 5079"/>
                <a:gd name="connsiteX1" fmla="*/ 2540 w 2539"/>
                <a:gd name="connsiteY1" fmla="*/ 5079 h 5079"/>
                <a:gd name="connsiteX2" fmla="*/ 0 w 2539"/>
                <a:gd name="connsiteY2" fmla="*/ 0 h 5079"/>
              </a:gdLst>
              <a:ahLst/>
              <a:cxnLst>
                <a:cxn ang="0">
                  <a:pos x="connsiteX0" y="connsiteY0"/>
                </a:cxn>
                <a:cxn ang="0">
                  <a:pos x="connsiteX1" y="connsiteY1"/>
                </a:cxn>
                <a:cxn ang="0">
                  <a:pos x="connsiteX2" y="connsiteY2"/>
                </a:cxn>
              </a:cxnLst>
              <a:rect l="l" t="t" r="r" b="b"/>
              <a:pathLst>
                <a:path w="2539" h="5079">
                  <a:moveTo>
                    <a:pt x="0" y="0"/>
                  </a:moveTo>
                  <a:cubicBezTo>
                    <a:pt x="1270" y="1270"/>
                    <a:pt x="1270" y="3809"/>
                    <a:pt x="2540" y="5079"/>
                  </a:cubicBezTo>
                  <a:cubicBezTo>
                    <a:pt x="1270" y="3809"/>
                    <a:pt x="0" y="2540"/>
                    <a:pt x="0" y="0"/>
                  </a:cubicBez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45" name="شكل حر: شكل 2144">
              <a:extLst>
                <a:ext uri="{FF2B5EF4-FFF2-40B4-BE49-F238E27FC236}">
                  <a16:creationId xmlns:a16="http://schemas.microsoft.com/office/drawing/2014/main" id="{F4CE7417-ED71-4A3E-889D-5FE5B983187F}"/>
                </a:ext>
              </a:extLst>
            </p:cNvPr>
            <p:cNvSpPr/>
            <p:nvPr/>
          </p:nvSpPr>
          <p:spPr>
            <a:xfrm>
              <a:off x="5743357" y="2742791"/>
              <a:ext cx="31745" cy="49522"/>
            </a:xfrm>
            <a:custGeom>
              <a:avLst/>
              <a:gdLst>
                <a:gd name="connsiteX0" fmla="*/ 0 w 31745"/>
                <a:gd name="connsiteY0" fmla="*/ 0 h 49522"/>
                <a:gd name="connsiteX1" fmla="*/ 0 w 31745"/>
                <a:gd name="connsiteY1" fmla="*/ 49523 h 49522"/>
                <a:gd name="connsiteX2" fmla="*/ 31745 w 31745"/>
                <a:gd name="connsiteY2" fmla="*/ 43174 h 49522"/>
                <a:gd name="connsiteX3" fmla="*/ 25396 w 31745"/>
                <a:gd name="connsiteY3" fmla="*/ 25396 h 49522"/>
                <a:gd name="connsiteX4" fmla="*/ 0 w 31745"/>
                <a:gd name="connsiteY4" fmla="*/ 0 h 495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45" h="49522">
                  <a:moveTo>
                    <a:pt x="0" y="0"/>
                  </a:moveTo>
                  <a:lnTo>
                    <a:pt x="0" y="49523"/>
                  </a:lnTo>
                  <a:cubicBezTo>
                    <a:pt x="11429" y="49523"/>
                    <a:pt x="22857" y="46983"/>
                    <a:pt x="31745" y="43174"/>
                  </a:cubicBezTo>
                  <a:cubicBezTo>
                    <a:pt x="29206" y="36824"/>
                    <a:pt x="27936" y="30475"/>
                    <a:pt x="25396" y="25396"/>
                  </a:cubicBezTo>
                  <a:cubicBezTo>
                    <a:pt x="19047" y="11428"/>
                    <a:pt x="10159" y="2540"/>
                    <a:pt x="0" y="0"/>
                  </a:cubicBez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46" name="شكل حر: شكل 2145">
              <a:extLst>
                <a:ext uri="{FF2B5EF4-FFF2-40B4-BE49-F238E27FC236}">
                  <a16:creationId xmlns:a16="http://schemas.microsoft.com/office/drawing/2014/main" id="{AB34AB0C-51CB-417A-90F2-F61C3E97CCA6}"/>
                </a:ext>
              </a:extLst>
            </p:cNvPr>
            <p:cNvSpPr/>
            <p:nvPr/>
          </p:nvSpPr>
          <p:spPr>
            <a:xfrm>
              <a:off x="5743357" y="2886280"/>
              <a:ext cx="33015" cy="50792"/>
            </a:xfrm>
            <a:custGeom>
              <a:avLst/>
              <a:gdLst>
                <a:gd name="connsiteX0" fmla="*/ 26666 w 33015"/>
                <a:gd name="connsiteY0" fmla="*/ 24126 h 50792"/>
                <a:gd name="connsiteX1" fmla="*/ 33015 w 33015"/>
                <a:gd name="connsiteY1" fmla="*/ 6349 h 50792"/>
                <a:gd name="connsiteX2" fmla="*/ 0 w 33015"/>
                <a:gd name="connsiteY2" fmla="*/ 0 h 50792"/>
                <a:gd name="connsiteX3" fmla="*/ 0 w 33015"/>
                <a:gd name="connsiteY3" fmla="*/ 50792 h 50792"/>
                <a:gd name="connsiteX4" fmla="*/ 26666 w 33015"/>
                <a:gd name="connsiteY4" fmla="*/ 24126 h 507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15" h="50792">
                  <a:moveTo>
                    <a:pt x="26666" y="24126"/>
                  </a:moveTo>
                  <a:cubicBezTo>
                    <a:pt x="29206" y="19047"/>
                    <a:pt x="31745" y="12698"/>
                    <a:pt x="33015" y="6349"/>
                  </a:cubicBezTo>
                  <a:cubicBezTo>
                    <a:pt x="22857" y="2540"/>
                    <a:pt x="12698" y="1270"/>
                    <a:pt x="0" y="0"/>
                  </a:cubicBezTo>
                  <a:lnTo>
                    <a:pt x="0" y="50792"/>
                  </a:lnTo>
                  <a:cubicBezTo>
                    <a:pt x="10159" y="48253"/>
                    <a:pt x="19047" y="39364"/>
                    <a:pt x="26666" y="24126"/>
                  </a:cubicBez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47" name="شكل حر: شكل 2146">
              <a:extLst>
                <a:ext uri="{FF2B5EF4-FFF2-40B4-BE49-F238E27FC236}">
                  <a16:creationId xmlns:a16="http://schemas.microsoft.com/office/drawing/2014/main" id="{84A353A6-422C-4D84-8711-9169EC4CCC92}"/>
                </a:ext>
              </a:extLst>
            </p:cNvPr>
            <p:cNvSpPr/>
            <p:nvPr/>
          </p:nvSpPr>
          <p:spPr>
            <a:xfrm>
              <a:off x="5743357" y="2844376"/>
              <a:ext cx="40634" cy="38094"/>
            </a:xfrm>
            <a:custGeom>
              <a:avLst/>
              <a:gdLst>
                <a:gd name="connsiteX0" fmla="*/ 0 w 40634"/>
                <a:gd name="connsiteY0" fmla="*/ 31745 h 38094"/>
                <a:gd name="connsiteX1" fmla="*/ 35555 w 40634"/>
                <a:gd name="connsiteY1" fmla="*/ 38094 h 38094"/>
                <a:gd name="connsiteX2" fmla="*/ 40634 w 40634"/>
                <a:gd name="connsiteY2" fmla="*/ 0 h 38094"/>
                <a:gd name="connsiteX3" fmla="*/ 1270 w 40634"/>
                <a:gd name="connsiteY3" fmla="*/ 0 h 38094"/>
                <a:gd name="connsiteX4" fmla="*/ 1270 w 40634"/>
                <a:gd name="connsiteY4" fmla="*/ 31745 h 380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34" h="38094">
                  <a:moveTo>
                    <a:pt x="0" y="31745"/>
                  </a:moveTo>
                  <a:cubicBezTo>
                    <a:pt x="12698" y="31745"/>
                    <a:pt x="24127" y="34285"/>
                    <a:pt x="35555" y="38094"/>
                  </a:cubicBezTo>
                  <a:cubicBezTo>
                    <a:pt x="38094" y="26666"/>
                    <a:pt x="39364" y="13968"/>
                    <a:pt x="40634" y="0"/>
                  </a:cubicBezTo>
                  <a:lnTo>
                    <a:pt x="1270" y="0"/>
                  </a:lnTo>
                  <a:lnTo>
                    <a:pt x="1270" y="31745"/>
                  </a:ln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48" name="شكل حر: شكل 2147">
              <a:extLst>
                <a:ext uri="{FF2B5EF4-FFF2-40B4-BE49-F238E27FC236}">
                  <a16:creationId xmlns:a16="http://schemas.microsoft.com/office/drawing/2014/main" id="{259422D3-1C31-4984-BB2C-B832B51854C7}"/>
                </a:ext>
              </a:extLst>
            </p:cNvPr>
            <p:cNvSpPr/>
            <p:nvPr/>
          </p:nvSpPr>
          <p:spPr>
            <a:xfrm>
              <a:off x="5764944" y="2896439"/>
              <a:ext cx="43173" cy="39364"/>
            </a:xfrm>
            <a:custGeom>
              <a:avLst/>
              <a:gdLst>
                <a:gd name="connsiteX0" fmla="*/ 21587 w 43173"/>
                <a:gd name="connsiteY0" fmla="*/ 0 h 39364"/>
                <a:gd name="connsiteX1" fmla="*/ 0 w 43173"/>
                <a:gd name="connsiteY1" fmla="*/ 39364 h 39364"/>
                <a:gd name="connsiteX2" fmla="*/ 43174 w 43173"/>
                <a:gd name="connsiteY2" fmla="*/ 16507 h 39364"/>
                <a:gd name="connsiteX3" fmla="*/ 21587 w 43173"/>
                <a:gd name="connsiteY3" fmla="*/ 0 h 39364"/>
              </a:gdLst>
              <a:ahLst/>
              <a:cxnLst>
                <a:cxn ang="0">
                  <a:pos x="connsiteX0" y="connsiteY0"/>
                </a:cxn>
                <a:cxn ang="0">
                  <a:pos x="connsiteX1" y="connsiteY1"/>
                </a:cxn>
                <a:cxn ang="0">
                  <a:pos x="connsiteX2" y="connsiteY2"/>
                </a:cxn>
                <a:cxn ang="0">
                  <a:pos x="connsiteX3" y="connsiteY3"/>
                </a:cxn>
              </a:cxnLst>
              <a:rect l="l" t="t" r="r" b="b"/>
              <a:pathLst>
                <a:path w="43173" h="39364">
                  <a:moveTo>
                    <a:pt x="21587" y="0"/>
                  </a:moveTo>
                  <a:cubicBezTo>
                    <a:pt x="16507" y="16507"/>
                    <a:pt x="8889" y="29206"/>
                    <a:pt x="0" y="39364"/>
                  </a:cubicBezTo>
                  <a:cubicBezTo>
                    <a:pt x="16507" y="35555"/>
                    <a:pt x="30475" y="27936"/>
                    <a:pt x="43174" y="16507"/>
                  </a:cubicBezTo>
                  <a:cubicBezTo>
                    <a:pt x="38094" y="10158"/>
                    <a:pt x="30475" y="3809"/>
                    <a:pt x="21587" y="0"/>
                  </a:cubicBez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49" name="شكل حر: شكل 2148">
              <a:extLst>
                <a:ext uri="{FF2B5EF4-FFF2-40B4-BE49-F238E27FC236}">
                  <a16:creationId xmlns:a16="http://schemas.microsoft.com/office/drawing/2014/main" id="{97132264-0ABD-42DE-950C-7BA064B345E7}"/>
                </a:ext>
              </a:extLst>
            </p:cNvPr>
            <p:cNvSpPr/>
            <p:nvPr/>
          </p:nvSpPr>
          <p:spPr>
            <a:xfrm>
              <a:off x="5789070" y="2844376"/>
              <a:ext cx="53332" cy="60950"/>
            </a:xfrm>
            <a:custGeom>
              <a:avLst/>
              <a:gdLst>
                <a:gd name="connsiteX0" fmla="*/ 53332 w 53332"/>
                <a:gd name="connsiteY0" fmla="*/ 0 h 60950"/>
                <a:gd name="connsiteX1" fmla="*/ 5079 w 53332"/>
                <a:gd name="connsiteY1" fmla="*/ 0 h 60950"/>
                <a:gd name="connsiteX2" fmla="*/ 0 w 53332"/>
                <a:gd name="connsiteY2" fmla="*/ 41904 h 60950"/>
                <a:gd name="connsiteX3" fmla="*/ 26666 w 53332"/>
                <a:gd name="connsiteY3" fmla="*/ 60951 h 60950"/>
                <a:gd name="connsiteX4" fmla="*/ 53332 w 53332"/>
                <a:gd name="connsiteY4" fmla="*/ 0 h 60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32" h="60950">
                  <a:moveTo>
                    <a:pt x="53332" y="0"/>
                  </a:moveTo>
                  <a:lnTo>
                    <a:pt x="5079" y="0"/>
                  </a:lnTo>
                  <a:cubicBezTo>
                    <a:pt x="5079" y="15238"/>
                    <a:pt x="2540" y="29206"/>
                    <a:pt x="0" y="41904"/>
                  </a:cubicBezTo>
                  <a:cubicBezTo>
                    <a:pt x="11428" y="46983"/>
                    <a:pt x="20317" y="53332"/>
                    <a:pt x="26666" y="60951"/>
                  </a:cubicBezTo>
                  <a:cubicBezTo>
                    <a:pt x="41904" y="44443"/>
                    <a:pt x="52062" y="24126"/>
                    <a:pt x="53332" y="0"/>
                  </a:cubicBez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grpSp>
      <p:sp>
        <p:nvSpPr>
          <p:cNvPr id="2152" name="مربع نص 2151">
            <a:extLst>
              <a:ext uri="{FF2B5EF4-FFF2-40B4-BE49-F238E27FC236}">
                <a16:creationId xmlns:a16="http://schemas.microsoft.com/office/drawing/2014/main" id="{08EC7B74-4424-4782-ADB5-C59B16A1DA67}"/>
              </a:ext>
            </a:extLst>
          </p:cNvPr>
          <p:cNvSpPr txBox="1"/>
          <p:nvPr/>
        </p:nvSpPr>
        <p:spPr>
          <a:xfrm flipH="1">
            <a:off x="5272345" y="2658723"/>
            <a:ext cx="1596586" cy="205723"/>
          </a:xfrm>
          <a:prstGeom prst="rect">
            <a:avLst/>
          </a:prstGeom>
          <a:noFill/>
        </p:spPr>
        <p:txBody>
          <a:bodyPr wrap="none" rtlCol="1">
            <a:noAutofit/>
          </a:bodyPr>
          <a:lstStyle/>
          <a:p>
            <a:pPr algn="r" rtl="1"/>
            <a:r>
              <a:rPr lang="ar-SA" sz="1100" spc="0" baseline="0" dirty="0">
                <a:solidFill>
                  <a:srgbClr val="FFFFFF"/>
                </a:solidFill>
                <a:latin typeface="JF Flat" panose="02000500000000000000" pitchFamily="2" charset="-78"/>
                <a:cs typeface="JF Flat" panose="02000500000000000000" pitchFamily="2" charset="-78"/>
                <a:sym typeface="Arial"/>
              </a:rPr>
              <a:t>مصـر، </a:t>
            </a:r>
            <a:r>
              <a:rPr lang="ar-EG" sz="1100" dirty="0">
                <a:solidFill>
                  <a:srgbClr val="FFFFFF"/>
                </a:solidFill>
                <a:latin typeface="JF Flat" panose="02000500000000000000" pitchFamily="2" charset="-78"/>
                <a:cs typeface="JF Flat" panose="02000500000000000000" pitchFamily="2" charset="-78"/>
                <a:sym typeface="Arial"/>
              </a:rPr>
              <a:t>المنصورة</a:t>
            </a:r>
            <a:r>
              <a:rPr lang="ar-SA" sz="1100" spc="0" baseline="0" dirty="0">
                <a:solidFill>
                  <a:srgbClr val="FFFFFF"/>
                </a:solidFill>
                <a:latin typeface="JF Flat" panose="02000500000000000000" pitchFamily="2" charset="-78"/>
                <a:cs typeface="JF Flat" panose="02000500000000000000" pitchFamily="2" charset="-78"/>
                <a:sym typeface="Arial"/>
              </a:rPr>
              <a:t> الجديدة</a:t>
            </a:r>
          </a:p>
        </p:txBody>
      </p:sp>
      <p:sp>
        <p:nvSpPr>
          <p:cNvPr id="2153" name="مربع نص 2152">
            <a:extLst>
              <a:ext uri="{FF2B5EF4-FFF2-40B4-BE49-F238E27FC236}">
                <a16:creationId xmlns:a16="http://schemas.microsoft.com/office/drawing/2014/main" id="{C023E87A-27C4-4474-9E1A-C043B9E2CC75}"/>
              </a:ext>
            </a:extLst>
          </p:cNvPr>
          <p:cNvSpPr txBox="1"/>
          <p:nvPr/>
        </p:nvSpPr>
        <p:spPr>
          <a:xfrm flipH="1">
            <a:off x="5649885" y="2859853"/>
            <a:ext cx="1219046" cy="205723"/>
          </a:xfrm>
          <a:prstGeom prst="rect">
            <a:avLst/>
          </a:prstGeom>
          <a:noFill/>
        </p:spPr>
        <p:txBody>
          <a:bodyPr wrap="none" rtlCol="1">
            <a:noAutofit/>
          </a:bodyPr>
          <a:lstStyle/>
          <a:p>
            <a:pPr algn="r" rtl="1"/>
            <a:r>
              <a:rPr lang="ar-SA" sz="1100" spc="0" baseline="0" dirty="0">
                <a:solidFill>
                  <a:srgbClr val="FFFFFF"/>
                </a:solidFill>
                <a:latin typeface="JF Flat" panose="02000500000000000000" pitchFamily="2" charset="-78"/>
                <a:cs typeface="JF Flat" panose="02000500000000000000" pitchFamily="2" charset="-78"/>
                <a:sym typeface="Arial"/>
              </a:rPr>
              <a:t>ص.ب: 34511</a:t>
            </a:r>
          </a:p>
        </p:txBody>
      </p:sp>
      <p:sp>
        <p:nvSpPr>
          <p:cNvPr id="2154" name="شكل حر: شكل 2153">
            <a:extLst>
              <a:ext uri="{FF2B5EF4-FFF2-40B4-BE49-F238E27FC236}">
                <a16:creationId xmlns:a16="http://schemas.microsoft.com/office/drawing/2014/main" id="{FE88B653-C9E1-41EC-BE55-F34261B1E31E}"/>
              </a:ext>
            </a:extLst>
          </p:cNvPr>
          <p:cNvSpPr/>
          <p:nvPr/>
        </p:nvSpPr>
        <p:spPr>
          <a:xfrm flipH="1">
            <a:off x="6868931" y="2685650"/>
            <a:ext cx="154917" cy="288247"/>
          </a:xfrm>
          <a:custGeom>
            <a:avLst/>
            <a:gdLst>
              <a:gd name="connsiteX0" fmla="*/ 77458 w 154917"/>
              <a:gd name="connsiteY0" fmla="*/ 0 h 288247"/>
              <a:gd name="connsiteX1" fmla="*/ 0 w 154917"/>
              <a:gd name="connsiteY1" fmla="*/ 77459 h 288247"/>
              <a:gd name="connsiteX2" fmla="*/ 6349 w 154917"/>
              <a:gd name="connsiteY2" fmla="*/ 107934 h 288247"/>
              <a:gd name="connsiteX3" fmla="*/ 76189 w 154917"/>
              <a:gd name="connsiteY3" fmla="*/ 284438 h 288247"/>
              <a:gd name="connsiteX4" fmla="*/ 82538 w 154917"/>
              <a:gd name="connsiteY4" fmla="*/ 288247 h 288247"/>
              <a:gd name="connsiteX5" fmla="*/ 82538 w 154917"/>
              <a:gd name="connsiteY5" fmla="*/ 288247 h 288247"/>
              <a:gd name="connsiteX6" fmla="*/ 88887 w 154917"/>
              <a:gd name="connsiteY6" fmla="*/ 284438 h 288247"/>
              <a:gd name="connsiteX7" fmla="*/ 149838 w 154917"/>
              <a:gd name="connsiteY7" fmla="*/ 106664 h 288247"/>
              <a:gd name="connsiteX8" fmla="*/ 154917 w 154917"/>
              <a:gd name="connsiteY8" fmla="*/ 78728 h 288247"/>
              <a:gd name="connsiteX9" fmla="*/ 77458 w 154917"/>
              <a:gd name="connsiteY9" fmla="*/ 0 h 288247"/>
              <a:gd name="connsiteX10" fmla="*/ 77458 w 154917"/>
              <a:gd name="connsiteY10" fmla="*/ 107934 h 288247"/>
              <a:gd name="connsiteX11" fmla="*/ 38094 w 154917"/>
              <a:gd name="connsiteY11" fmla="*/ 68570 h 288247"/>
              <a:gd name="connsiteX12" fmla="*/ 77458 w 154917"/>
              <a:gd name="connsiteY12" fmla="*/ 29206 h 288247"/>
              <a:gd name="connsiteX13" fmla="*/ 116823 w 154917"/>
              <a:gd name="connsiteY13" fmla="*/ 68570 h 288247"/>
              <a:gd name="connsiteX14" fmla="*/ 77458 w 154917"/>
              <a:gd name="connsiteY14" fmla="*/ 107934 h 288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4917" h="288247">
                <a:moveTo>
                  <a:pt x="77458" y="0"/>
                </a:moveTo>
                <a:cubicBezTo>
                  <a:pt x="34285" y="0"/>
                  <a:pt x="0" y="34285"/>
                  <a:pt x="0" y="77459"/>
                </a:cubicBezTo>
                <a:cubicBezTo>
                  <a:pt x="0" y="87617"/>
                  <a:pt x="2540" y="97775"/>
                  <a:pt x="6349" y="107934"/>
                </a:cubicBezTo>
                <a:lnTo>
                  <a:pt x="76189" y="284438"/>
                </a:lnTo>
                <a:cubicBezTo>
                  <a:pt x="77458" y="286977"/>
                  <a:pt x="79998" y="288247"/>
                  <a:pt x="82538" y="288247"/>
                </a:cubicBezTo>
                <a:cubicBezTo>
                  <a:pt x="82538" y="288247"/>
                  <a:pt x="82538" y="288247"/>
                  <a:pt x="82538" y="288247"/>
                </a:cubicBezTo>
                <a:cubicBezTo>
                  <a:pt x="85077" y="288247"/>
                  <a:pt x="87617" y="286977"/>
                  <a:pt x="88887" y="284438"/>
                </a:cubicBezTo>
                <a:lnTo>
                  <a:pt x="149838" y="106664"/>
                </a:lnTo>
                <a:cubicBezTo>
                  <a:pt x="153647" y="97775"/>
                  <a:pt x="154917" y="87617"/>
                  <a:pt x="154917" y="78728"/>
                </a:cubicBezTo>
                <a:cubicBezTo>
                  <a:pt x="153647" y="35555"/>
                  <a:pt x="119362" y="0"/>
                  <a:pt x="77458" y="0"/>
                </a:cubicBezTo>
                <a:close/>
                <a:moveTo>
                  <a:pt x="77458" y="107934"/>
                </a:moveTo>
                <a:cubicBezTo>
                  <a:pt x="55872" y="107934"/>
                  <a:pt x="38094" y="90157"/>
                  <a:pt x="38094" y="68570"/>
                </a:cubicBezTo>
                <a:cubicBezTo>
                  <a:pt x="38094" y="46983"/>
                  <a:pt x="55872" y="29206"/>
                  <a:pt x="77458" y="29206"/>
                </a:cubicBezTo>
                <a:cubicBezTo>
                  <a:pt x="99045" y="29206"/>
                  <a:pt x="116823" y="46983"/>
                  <a:pt x="116823" y="68570"/>
                </a:cubicBezTo>
                <a:cubicBezTo>
                  <a:pt x="115553" y="90157"/>
                  <a:pt x="99045" y="107934"/>
                  <a:pt x="77458" y="107934"/>
                </a:cubicBez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56" name="مربع نص 2155">
            <a:extLst>
              <a:ext uri="{FF2B5EF4-FFF2-40B4-BE49-F238E27FC236}">
                <a16:creationId xmlns:a16="http://schemas.microsoft.com/office/drawing/2014/main" id="{E87D0458-E9F2-4326-9646-1BD616EA9DD0}"/>
              </a:ext>
            </a:extLst>
          </p:cNvPr>
          <p:cNvSpPr txBox="1"/>
          <p:nvPr/>
        </p:nvSpPr>
        <p:spPr>
          <a:xfrm flipH="1">
            <a:off x="3738437" y="2767762"/>
            <a:ext cx="1040357" cy="205723"/>
          </a:xfrm>
          <a:prstGeom prst="rect">
            <a:avLst/>
          </a:prstGeom>
          <a:noFill/>
        </p:spPr>
        <p:txBody>
          <a:bodyPr wrap="none" rtlCol="1">
            <a:noAutofit/>
          </a:bodyPr>
          <a:lstStyle/>
          <a:p>
            <a:pPr algn="l"/>
            <a:r>
              <a:rPr lang="en-US" sz="1100" spc="0" baseline="0" dirty="0">
                <a:solidFill>
                  <a:srgbClr val="FFFFFF"/>
                </a:solidFill>
                <a:latin typeface="JF Flat" panose="02000500000000000000" pitchFamily="2" charset="-78"/>
                <a:cs typeface="JF Flat" panose="02000500000000000000" pitchFamily="2" charset="-78"/>
                <a:sym typeface="Arial"/>
              </a:rPr>
              <a:t>010 1111 7780</a:t>
            </a:r>
            <a:endParaRPr lang="ar-SA" sz="1100" spc="0" baseline="0" dirty="0">
              <a:solidFill>
                <a:srgbClr val="FFFFFF"/>
              </a:solidFill>
              <a:latin typeface="JF Flat" panose="02000500000000000000" pitchFamily="2" charset="-78"/>
              <a:cs typeface="JF Flat" panose="02000500000000000000" pitchFamily="2" charset="-78"/>
              <a:sym typeface="Arial"/>
            </a:endParaRPr>
          </a:p>
        </p:txBody>
      </p:sp>
      <p:sp>
        <p:nvSpPr>
          <p:cNvPr id="2157" name="شكل حر: شكل 2156">
            <a:extLst>
              <a:ext uri="{FF2B5EF4-FFF2-40B4-BE49-F238E27FC236}">
                <a16:creationId xmlns:a16="http://schemas.microsoft.com/office/drawing/2014/main" id="{702CF4CD-7E6B-4123-9C09-7F7B56E132B5}"/>
              </a:ext>
            </a:extLst>
          </p:cNvPr>
          <p:cNvSpPr/>
          <p:nvPr/>
        </p:nvSpPr>
        <p:spPr>
          <a:xfrm flipH="1">
            <a:off x="4846122" y="2697078"/>
            <a:ext cx="153647" cy="285707"/>
          </a:xfrm>
          <a:custGeom>
            <a:avLst/>
            <a:gdLst>
              <a:gd name="connsiteX0" fmla="*/ 142219 w 153647"/>
              <a:gd name="connsiteY0" fmla="*/ 0 h 285707"/>
              <a:gd name="connsiteX1" fmla="*/ 11428 w 153647"/>
              <a:gd name="connsiteY1" fmla="*/ 0 h 285707"/>
              <a:gd name="connsiteX2" fmla="*/ 0 w 153647"/>
              <a:gd name="connsiteY2" fmla="*/ 11428 h 285707"/>
              <a:gd name="connsiteX3" fmla="*/ 0 w 153647"/>
              <a:gd name="connsiteY3" fmla="*/ 274279 h 285707"/>
              <a:gd name="connsiteX4" fmla="*/ 11428 w 153647"/>
              <a:gd name="connsiteY4" fmla="*/ 285708 h 285707"/>
              <a:gd name="connsiteX5" fmla="*/ 142219 w 153647"/>
              <a:gd name="connsiteY5" fmla="*/ 285708 h 285707"/>
              <a:gd name="connsiteX6" fmla="*/ 153647 w 153647"/>
              <a:gd name="connsiteY6" fmla="*/ 274279 h 285707"/>
              <a:gd name="connsiteX7" fmla="*/ 153647 w 153647"/>
              <a:gd name="connsiteY7" fmla="*/ 12698 h 285707"/>
              <a:gd name="connsiteX8" fmla="*/ 142219 w 153647"/>
              <a:gd name="connsiteY8" fmla="*/ 0 h 285707"/>
              <a:gd name="connsiteX9" fmla="*/ 76189 w 153647"/>
              <a:gd name="connsiteY9" fmla="*/ 270470 h 285707"/>
              <a:gd name="connsiteX10" fmla="*/ 60951 w 153647"/>
              <a:gd name="connsiteY10" fmla="*/ 255232 h 285707"/>
              <a:gd name="connsiteX11" fmla="*/ 76189 w 153647"/>
              <a:gd name="connsiteY11" fmla="*/ 239995 h 285707"/>
              <a:gd name="connsiteX12" fmla="*/ 91427 w 153647"/>
              <a:gd name="connsiteY12" fmla="*/ 255232 h 285707"/>
              <a:gd name="connsiteX13" fmla="*/ 76189 w 153647"/>
              <a:gd name="connsiteY13" fmla="*/ 270470 h 285707"/>
              <a:gd name="connsiteX14" fmla="*/ 130791 w 153647"/>
              <a:gd name="connsiteY14" fmla="*/ 229836 h 285707"/>
              <a:gd name="connsiteX15" fmla="*/ 22857 w 153647"/>
              <a:gd name="connsiteY15" fmla="*/ 229836 h 285707"/>
              <a:gd name="connsiteX16" fmla="*/ 22857 w 153647"/>
              <a:gd name="connsiteY16" fmla="*/ 22857 h 285707"/>
              <a:gd name="connsiteX17" fmla="*/ 130791 w 153647"/>
              <a:gd name="connsiteY17" fmla="*/ 22857 h 285707"/>
              <a:gd name="connsiteX18" fmla="*/ 130791 w 153647"/>
              <a:gd name="connsiteY18" fmla="*/ 229836 h 285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53647" h="285707">
                <a:moveTo>
                  <a:pt x="142219" y="0"/>
                </a:moveTo>
                <a:lnTo>
                  <a:pt x="11428" y="0"/>
                </a:lnTo>
                <a:cubicBezTo>
                  <a:pt x="5079" y="0"/>
                  <a:pt x="0" y="5079"/>
                  <a:pt x="0" y="11428"/>
                </a:cubicBezTo>
                <a:lnTo>
                  <a:pt x="0" y="274279"/>
                </a:lnTo>
                <a:cubicBezTo>
                  <a:pt x="0" y="280628"/>
                  <a:pt x="5079" y="285708"/>
                  <a:pt x="11428" y="285708"/>
                </a:cubicBezTo>
                <a:lnTo>
                  <a:pt x="142219" y="285708"/>
                </a:lnTo>
                <a:cubicBezTo>
                  <a:pt x="148568" y="285708"/>
                  <a:pt x="153647" y="280628"/>
                  <a:pt x="153647" y="274279"/>
                </a:cubicBezTo>
                <a:lnTo>
                  <a:pt x="153647" y="12698"/>
                </a:lnTo>
                <a:cubicBezTo>
                  <a:pt x="153647" y="5079"/>
                  <a:pt x="148568" y="0"/>
                  <a:pt x="142219" y="0"/>
                </a:cubicBezTo>
                <a:close/>
                <a:moveTo>
                  <a:pt x="76189" y="270470"/>
                </a:moveTo>
                <a:cubicBezTo>
                  <a:pt x="67300" y="270470"/>
                  <a:pt x="60951" y="264121"/>
                  <a:pt x="60951" y="255232"/>
                </a:cubicBezTo>
                <a:cubicBezTo>
                  <a:pt x="60951" y="246344"/>
                  <a:pt x="67300" y="239995"/>
                  <a:pt x="76189" y="239995"/>
                </a:cubicBezTo>
                <a:cubicBezTo>
                  <a:pt x="85078" y="239995"/>
                  <a:pt x="91427" y="246344"/>
                  <a:pt x="91427" y="255232"/>
                </a:cubicBezTo>
                <a:cubicBezTo>
                  <a:pt x="91427" y="264121"/>
                  <a:pt x="85078" y="270470"/>
                  <a:pt x="76189" y="270470"/>
                </a:cubicBezTo>
                <a:close/>
                <a:moveTo>
                  <a:pt x="130791" y="229836"/>
                </a:moveTo>
                <a:lnTo>
                  <a:pt x="22857" y="229836"/>
                </a:lnTo>
                <a:lnTo>
                  <a:pt x="22857" y="22857"/>
                </a:lnTo>
                <a:lnTo>
                  <a:pt x="130791" y="22857"/>
                </a:lnTo>
                <a:lnTo>
                  <a:pt x="130791" y="229836"/>
                </a:lnTo>
                <a:close/>
              </a:path>
            </a:pathLst>
          </a:custGeom>
          <a:solidFill>
            <a:srgbClr val="FFFFFF"/>
          </a:solidFill>
          <a:ln w="12695" cap="flat">
            <a:noFill/>
            <a:prstDash val="solid"/>
            <a:miter/>
          </a:ln>
        </p:spPr>
        <p:txBody>
          <a:bodyPr rtlCol="1" anchor="ctr"/>
          <a:lstStyle/>
          <a:p>
            <a:endParaRPr lang="ar-SA" sz="1100">
              <a:latin typeface="JF Flat" panose="02000500000000000000" pitchFamily="2" charset="-78"/>
              <a:cs typeface="JF Flat" panose="02000500000000000000" pitchFamily="2" charset="-78"/>
            </a:endParaRPr>
          </a:p>
        </p:txBody>
      </p:sp>
      <p:sp>
        <p:nvSpPr>
          <p:cNvPr id="2160" name="مربع نص 2159">
            <a:extLst>
              <a:ext uri="{FF2B5EF4-FFF2-40B4-BE49-F238E27FC236}">
                <a16:creationId xmlns:a16="http://schemas.microsoft.com/office/drawing/2014/main" id="{17061417-530D-4CE7-8E9B-2F26A27EBB4D}"/>
              </a:ext>
            </a:extLst>
          </p:cNvPr>
          <p:cNvSpPr txBox="1"/>
          <p:nvPr/>
        </p:nvSpPr>
        <p:spPr>
          <a:xfrm>
            <a:off x="1183305" y="796607"/>
            <a:ext cx="3769158" cy="561270"/>
          </a:xfrm>
          <a:prstGeom prst="rect">
            <a:avLst/>
          </a:prstGeom>
          <a:noFill/>
        </p:spPr>
        <p:txBody>
          <a:bodyPr wrap="none" rtlCol="1">
            <a:noAutofit/>
          </a:bodyPr>
          <a:lstStyle/>
          <a:p>
            <a:pPr algn="r" rtl="1"/>
            <a:r>
              <a:rPr lang="ar-EG" sz="3299" dirty="0">
                <a:solidFill>
                  <a:srgbClr val="FFFFFF"/>
                </a:solidFill>
                <a:latin typeface="JF Flat" panose="02000500000000000000" pitchFamily="2" charset="-78"/>
                <a:cs typeface="JF Flat" panose="02000500000000000000" pitchFamily="2" charset="-78"/>
                <a:sym typeface="Arial"/>
              </a:rPr>
              <a:t>احمد</a:t>
            </a:r>
            <a:r>
              <a:rPr lang="ar-SA" sz="3299" baseline="0" dirty="0">
                <a:solidFill>
                  <a:srgbClr val="FFFFFF"/>
                </a:solidFill>
                <a:latin typeface="JF Flat" panose="02000500000000000000" pitchFamily="2" charset="-78"/>
                <a:cs typeface="JF Flat" panose="02000500000000000000" pitchFamily="2" charset="-78"/>
                <a:sym typeface="Arial"/>
              </a:rPr>
              <a:t> </a:t>
            </a:r>
            <a:r>
              <a:rPr lang="ar-EG" sz="3299" baseline="0" dirty="0">
                <a:solidFill>
                  <a:srgbClr val="FFFFFF"/>
                </a:solidFill>
                <a:latin typeface="JF Flat" panose="02000500000000000000" pitchFamily="2" charset="-78"/>
                <a:cs typeface="JF Flat" panose="02000500000000000000" pitchFamily="2" charset="-78"/>
                <a:sym typeface="Arial"/>
              </a:rPr>
              <a:t>حكيم</a:t>
            </a:r>
            <a:endParaRPr lang="ar-SA" sz="3299" baseline="0" dirty="0">
              <a:solidFill>
                <a:srgbClr val="FFFFFF"/>
              </a:solidFill>
              <a:latin typeface="JF Flat" panose="02000500000000000000" pitchFamily="2" charset="-78"/>
              <a:cs typeface="JF Flat" panose="02000500000000000000" pitchFamily="2" charset="-78"/>
              <a:sym typeface="Arial"/>
            </a:endParaRPr>
          </a:p>
        </p:txBody>
      </p:sp>
      <p:sp>
        <p:nvSpPr>
          <p:cNvPr id="2161" name="مربع نص 2160">
            <a:extLst>
              <a:ext uri="{FF2B5EF4-FFF2-40B4-BE49-F238E27FC236}">
                <a16:creationId xmlns:a16="http://schemas.microsoft.com/office/drawing/2014/main" id="{844FD4CC-5C06-4B49-8635-71E9A8C502D5}"/>
              </a:ext>
            </a:extLst>
          </p:cNvPr>
          <p:cNvSpPr txBox="1"/>
          <p:nvPr/>
        </p:nvSpPr>
        <p:spPr>
          <a:xfrm>
            <a:off x="2213927" y="1321523"/>
            <a:ext cx="2684408" cy="345402"/>
          </a:xfrm>
          <a:prstGeom prst="rect">
            <a:avLst/>
          </a:prstGeom>
          <a:noFill/>
        </p:spPr>
        <p:txBody>
          <a:bodyPr wrap="none" rtlCol="1">
            <a:noAutofit/>
          </a:bodyPr>
          <a:lstStyle/>
          <a:p>
            <a:pPr algn="r" rtl="1"/>
            <a:r>
              <a:rPr lang="ar-SA" baseline="0" dirty="0">
                <a:solidFill>
                  <a:srgbClr val="FFFFFF"/>
                </a:solidFill>
                <a:latin typeface="JF Flat" panose="02000500000000000000" pitchFamily="2" charset="-78"/>
                <a:cs typeface="JF Flat" panose="02000500000000000000" pitchFamily="2" charset="-78"/>
                <a:sym typeface="Arial"/>
              </a:rPr>
              <a:t>مُدرب </a:t>
            </a:r>
            <a:r>
              <a:rPr lang="ar-EG" baseline="0" dirty="0">
                <a:solidFill>
                  <a:srgbClr val="FFFFFF"/>
                </a:solidFill>
                <a:latin typeface="JF Flat" panose="02000500000000000000" pitchFamily="2" charset="-78"/>
                <a:cs typeface="JF Flat" panose="02000500000000000000" pitchFamily="2" charset="-78"/>
                <a:sym typeface="Arial"/>
              </a:rPr>
              <a:t>لياقة بدنية</a:t>
            </a:r>
            <a:endParaRPr lang="ar-SA" baseline="0" dirty="0">
              <a:solidFill>
                <a:srgbClr val="FFFFFF"/>
              </a:solidFill>
              <a:latin typeface="JF Flat" panose="02000500000000000000" pitchFamily="2" charset="-78"/>
              <a:cs typeface="JF Flat" panose="02000500000000000000" pitchFamily="2" charset="-78"/>
              <a:sym typeface="Arial"/>
            </a:endParaRPr>
          </a:p>
        </p:txBody>
      </p:sp>
      <p:sp>
        <p:nvSpPr>
          <p:cNvPr id="1157" name="مربع نص 1156">
            <a:extLst>
              <a:ext uri="{FF2B5EF4-FFF2-40B4-BE49-F238E27FC236}">
                <a16:creationId xmlns:a16="http://schemas.microsoft.com/office/drawing/2014/main" id="{90FA3041-0DD1-44F7-8FB2-8E420F5DE942}"/>
              </a:ext>
            </a:extLst>
          </p:cNvPr>
          <p:cNvSpPr txBox="1"/>
          <p:nvPr/>
        </p:nvSpPr>
        <p:spPr>
          <a:xfrm flipH="1">
            <a:off x="5292566" y="5865581"/>
            <a:ext cx="1954425" cy="408892"/>
          </a:xfrm>
          <a:prstGeom prst="rect">
            <a:avLst/>
          </a:prstGeom>
          <a:noFill/>
        </p:spPr>
        <p:txBody>
          <a:bodyPr wrap="none" rtlCol="1">
            <a:noAutofit/>
          </a:bodyPr>
          <a:lstStyle/>
          <a:p>
            <a:pPr algn="r" rtl="1"/>
            <a:r>
              <a:rPr lang="ar-SA" sz="2200" dirty="0">
                <a:solidFill>
                  <a:srgbClr val="000000"/>
                </a:solidFill>
                <a:latin typeface="JF Flat" panose="02000500000000000000" pitchFamily="2" charset="-78"/>
                <a:cs typeface="JF Flat" panose="02000500000000000000" pitchFamily="2" charset="-78"/>
                <a:sym typeface="Arial"/>
              </a:rPr>
              <a:t>القـدرات</a:t>
            </a:r>
          </a:p>
        </p:txBody>
      </p:sp>
      <p:sp>
        <p:nvSpPr>
          <p:cNvPr id="1200" name="مربع نص 1199">
            <a:extLst>
              <a:ext uri="{FF2B5EF4-FFF2-40B4-BE49-F238E27FC236}">
                <a16:creationId xmlns:a16="http://schemas.microsoft.com/office/drawing/2014/main" id="{7A3024CA-9FA2-4A1B-9FBE-C7035A44A068}"/>
              </a:ext>
            </a:extLst>
          </p:cNvPr>
          <p:cNvSpPr txBox="1"/>
          <p:nvPr/>
        </p:nvSpPr>
        <p:spPr>
          <a:xfrm flipH="1">
            <a:off x="5591131" y="6348275"/>
            <a:ext cx="1655861" cy="269213"/>
          </a:xfrm>
          <a:prstGeom prst="rect">
            <a:avLst/>
          </a:prstGeom>
          <a:noFill/>
        </p:spPr>
        <p:txBody>
          <a:bodyPr wrap="none" rtlCol="1">
            <a:noAutofit/>
          </a:bodyPr>
          <a:lstStyle/>
          <a:p>
            <a:pPr algn="r" rtl="1"/>
            <a:r>
              <a:rPr lang="ar-SA" sz="1200" spc="0" baseline="0" dirty="0">
                <a:solidFill>
                  <a:srgbClr val="000000"/>
                </a:solidFill>
                <a:latin typeface="JF Flat" panose="02000500000000000000" pitchFamily="2" charset="-78"/>
                <a:cs typeface="JF Flat" panose="02000500000000000000" pitchFamily="2" charset="-78"/>
                <a:sym typeface="Arial"/>
              </a:rPr>
              <a:t>مايكروسوفت أوفيس</a:t>
            </a:r>
          </a:p>
        </p:txBody>
      </p:sp>
      <p:sp>
        <p:nvSpPr>
          <p:cNvPr id="2163" name="شكل حر: شكل 2162">
            <a:extLst>
              <a:ext uri="{FF2B5EF4-FFF2-40B4-BE49-F238E27FC236}">
                <a16:creationId xmlns:a16="http://schemas.microsoft.com/office/drawing/2014/main" id="{75D43B3E-FB96-44EF-AE6C-B597A77E4494}"/>
              </a:ext>
            </a:extLst>
          </p:cNvPr>
          <p:cNvSpPr/>
          <p:nvPr/>
        </p:nvSpPr>
        <p:spPr>
          <a:xfrm flipH="1">
            <a:off x="5292567" y="6727460"/>
            <a:ext cx="1862813" cy="12698"/>
          </a:xfrm>
          <a:custGeom>
            <a:avLst/>
            <a:gdLst>
              <a:gd name="connsiteX0" fmla="*/ 0 w 1862813"/>
              <a:gd name="connsiteY0" fmla="*/ 0 h 12698"/>
              <a:gd name="connsiteX1" fmla="*/ 1862814 w 1862813"/>
              <a:gd name="connsiteY1" fmla="*/ 0 h 12698"/>
            </a:gdLst>
            <a:ahLst/>
            <a:cxnLst>
              <a:cxn ang="0">
                <a:pos x="connsiteX0" y="connsiteY0"/>
              </a:cxn>
              <a:cxn ang="0">
                <a:pos x="connsiteX1" y="connsiteY1"/>
              </a:cxn>
            </a:cxnLst>
            <a:rect l="l" t="t" r="r" b="b"/>
            <a:pathLst>
              <a:path w="1862813" h="12698">
                <a:moveTo>
                  <a:pt x="0" y="0"/>
                </a:moveTo>
                <a:lnTo>
                  <a:pt x="1862814" y="0"/>
                </a:lnTo>
              </a:path>
            </a:pathLst>
          </a:custGeom>
          <a:ln w="25389" cap="flat">
            <a:solidFill>
              <a:srgbClr val="414042"/>
            </a:solidFill>
            <a:prstDash val="solid"/>
            <a:miter/>
          </a:ln>
        </p:spPr>
        <p:txBody>
          <a:bodyPr rtlCol="1" anchor="ctr"/>
          <a:lstStyle/>
          <a:p>
            <a:pPr algn="r" rtl="1"/>
            <a:endParaRPr lang="ar-SA">
              <a:latin typeface="JF Flat" panose="02000500000000000000" pitchFamily="2" charset="-78"/>
              <a:cs typeface="JF Flat" panose="02000500000000000000" pitchFamily="2" charset="-78"/>
            </a:endParaRPr>
          </a:p>
        </p:txBody>
      </p:sp>
      <p:sp>
        <p:nvSpPr>
          <p:cNvPr id="2164" name="شكل حر: شكل 2163">
            <a:extLst>
              <a:ext uri="{FF2B5EF4-FFF2-40B4-BE49-F238E27FC236}">
                <a16:creationId xmlns:a16="http://schemas.microsoft.com/office/drawing/2014/main" id="{E5C5D14D-A003-42D2-8333-D63DCA03E676}"/>
              </a:ext>
            </a:extLst>
          </p:cNvPr>
          <p:cNvSpPr/>
          <p:nvPr/>
        </p:nvSpPr>
        <p:spPr>
          <a:xfrm flipH="1">
            <a:off x="5575734" y="6639843"/>
            <a:ext cx="175234" cy="175233"/>
          </a:xfrm>
          <a:custGeom>
            <a:avLst/>
            <a:gdLst>
              <a:gd name="connsiteX0" fmla="*/ 175234 w 175234"/>
              <a:gd name="connsiteY0" fmla="*/ 87617 h 175233"/>
              <a:gd name="connsiteX1" fmla="*/ 87617 w 175234"/>
              <a:gd name="connsiteY1" fmla="*/ 175234 h 175233"/>
              <a:gd name="connsiteX2" fmla="*/ 0 w 175234"/>
              <a:gd name="connsiteY2" fmla="*/ 87617 h 175233"/>
              <a:gd name="connsiteX3" fmla="*/ 87617 w 175234"/>
              <a:gd name="connsiteY3" fmla="*/ 0 h 175233"/>
              <a:gd name="connsiteX4" fmla="*/ 175234 w 175234"/>
              <a:gd name="connsiteY4" fmla="*/ 87617 h 175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234" h="175233">
                <a:moveTo>
                  <a:pt x="175234" y="87617"/>
                </a:moveTo>
                <a:cubicBezTo>
                  <a:pt x="175234" y="136007"/>
                  <a:pt x="136006" y="175234"/>
                  <a:pt x="87617" y="175234"/>
                </a:cubicBezTo>
                <a:cubicBezTo>
                  <a:pt x="39228" y="175234"/>
                  <a:pt x="0" y="136007"/>
                  <a:pt x="0" y="87617"/>
                </a:cubicBezTo>
                <a:cubicBezTo>
                  <a:pt x="0" y="39227"/>
                  <a:pt x="39228" y="0"/>
                  <a:pt x="87617" y="0"/>
                </a:cubicBezTo>
                <a:cubicBezTo>
                  <a:pt x="136006" y="0"/>
                  <a:pt x="175234" y="39227"/>
                  <a:pt x="175234" y="87617"/>
                </a:cubicBezTo>
                <a:close/>
              </a:path>
            </a:pathLst>
          </a:custGeom>
          <a:solidFill>
            <a:srgbClr val="FFFFFF"/>
          </a:solidFill>
          <a:ln w="25389" cap="flat">
            <a:solidFill>
              <a:srgbClr val="414042"/>
            </a:solidFill>
            <a:prstDash val="solid"/>
            <a:miter/>
          </a:ln>
        </p:spPr>
        <p:txBody>
          <a:bodyPr rtlCol="1" anchor="ctr"/>
          <a:lstStyle/>
          <a:p>
            <a:pPr algn="r" rtl="1"/>
            <a:endParaRPr lang="ar-SA">
              <a:latin typeface="JF Flat" panose="02000500000000000000" pitchFamily="2" charset="-78"/>
              <a:cs typeface="JF Flat" panose="02000500000000000000" pitchFamily="2" charset="-78"/>
            </a:endParaRPr>
          </a:p>
        </p:txBody>
      </p:sp>
      <p:sp>
        <p:nvSpPr>
          <p:cNvPr id="2165" name="مربع نص 2164">
            <a:extLst>
              <a:ext uri="{FF2B5EF4-FFF2-40B4-BE49-F238E27FC236}">
                <a16:creationId xmlns:a16="http://schemas.microsoft.com/office/drawing/2014/main" id="{3C30F6E2-FAEB-4F12-BED7-8F2E6980BE62}"/>
              </a:ext>
            </a:extLst>
          </p:cNvPr>
          <p:cNvSpPr txBox="1"/>
          <p:nvPr/>
        </p:nvSpPr>
        <p:spPr>
          <a:xfrm flipH="1">
            <a:off x="6391112" y="6841787"/>
            <a:ext cx="855880" cy="269213"/>
          </a:xfrm>
          <a:prstGeom prst="rect">
            <a:avLst/>
          </a:prstGeom>
          <a:noFill/>
        </p:spPr>
        <p:txBody>
          <a:bodyPr wrap="none" rtlCol="1">
            <a:noAutofit/>
          </a:bodyPr>
          <a:lstStyle/>
          <a:p>
            <a:pPr algn="r" rtl="1"/>
            <a:r>
              <a:rPr lang="ar-SA" sz="1200" spc="0" baseline="0" dirty="0">
                <a:solidFill>
                  <a:srgbClr val="000000"/>
                </a:solidFill>
                <a:latin typeface="JF Flat" panose="02000500000000000000" pitchFamily="2" charset="-78"/>
                <a:cs typeface="JF Flat" panose="02000500000000000000" pitchFamily="2" charset="-78"/>
                <a:sym typeface="Arial"/>
              </a:rPr>
              <a:t>الإنجليـزيـة</a:t>
            </a:r>
          </a:p>
        </p:txBody>
      </p:sp>
      <p:sp>
        <p:nvSpPr>
          <p:cNvPr id="2167" name="شكل حر: شكل 2166">
            <a:extLst>
              <a:ext uri="{FF2B5EF4-FFF2-40B4-BE49-F238E27FC236}">
                <a16:creationId xmlns:a16="http://schemas.microsoft.com/office/drawing/2014/main" id="{362537AD-831C-4646-80BA-69997A2E595B}"/>
              </a:ext>
            </a:extLst>
          </p:cNvPr>
          <p:cNvSpPr/>
          <p:nvPr/>
        </p:nvSpPr>
        <p:spPr>
          <a:xfrm flipH="1">
            <a:off x="5292567" y="7211258"/>
            <a:ext cx="1862813" cy="12698"/>
          </a:xfrm>
          <a:custGeom>
            <a:avLst/>
            <a:gdLst>
              <a:gd name="connsiteX0" fmla="*/ 0 w 1862813"/>
              <a:gd name="connsiteY0" fmla="*/ 0 h 12698"/>
              <a:gd name="connsiteX1" fmla="*/ 1862814 w 1862813"/>
              <a:gd name="connsiteY1" fmla="*/ 0 h 12698"/>
            </a:gdLst>
            <a:ahLst/>
            <a:cxnLst>
              <a:cxn ang="0">
                <a:pos x="connsiteX0" y="connsiteY0"/>
              </a:cxn>
              <a:cxn ang="0">
                <a:pos x="connsiteX1" y="connsiteY1"/>
              </a:cxn>
            </a:cxnLst>
            <a:rect l="l" t="t" r="r" b="b"/>
            <a:pathLst>
              <a:path w="1862813" h="12698">
                <a:moveTo>
                  <a:pt x="0" y="0"/>
                </a:moveTo>
                <a:lnTo>
                  <a:pt x="1862814" y="0"/>
                </a:lnTo>
              </a:path>
            </a:pathLst>
          </a:custGeom>
          <a:ln w="25389" cap="flat">
            <a:solidFill>
              <a:srgbClr val="414042"/>
            </a:solidFill>
            <a:prstDash val="solid"/>
            <a:miter/>
          </a:ln>
        </p:spPr>
        <p:txBody>
          <a:bodyPr rtlCol="1" anchor="ctr"/>
          <a:lstStyle/>
          <a:p>
            <a:pPr algn="r" rtl="1"/>
            <a:endParaRPr lang="ar-SA">
              <a:latin typeface="JF Flat" panose="02000500000000000000" pitchFamily="2" charset="-78"/>
              <a:cs typeface="JF Flat" panose="02000500000000000000" pitchFamily="2" charset="-78"/>
            </a:endParaRPr>
          </a:p>
        </p:txBody>
      </p:sp>
      <p:sp>
        <p:nvSpPr>
          <p:cNvPr id="2168" name="شكل حر: شكل 2167">
            <a:extLst>
              <a:ext uri="{FF2B5EF4-FFF2-40B4-BE49-F238E27FC236}">
                <a16:creationId xmlns:a16="http://schemas.microsoft.com/office/drawing/2014/main" id="{267345D4-B54E-4ACA-BDAA-8027E96BB12C}"/>
              </a:ext>
            </a:extLst>
          </p:cNvPr>
          <p:cNvSpPr/>
          <p:nvPr/>
        </p:nvSpPr>
        <p:spPr>
          <a:xfrm flipH="1">
            <a:off x="5987969" y="7122604"/>
            <a:ext cx="175234" cy="175233"/>
          </a:xfrm>
          <a:custGeom>
            <a:avLst/>
            <a:gdLst>
              <a:gd name="connsiteX0" fmla="*/ 175234 w 175234"/>
              <a:gd name="connsiteY0" fmla="*/ 87617 h 175233"/>
              <a:gd name="connsiteX1" fmla="*/ 87617 w 175234"/>
              <a:gd name="connsiteY1" fmla="*/ 175235 h 175233"/>
              <a:gd name="connsiteX2" fmla="*/ 0 w 175234"/>
              <a:gd name="connsiteY2" fmla="*/ 87617 h 175233"/>
              <a:gd name="connsiteX3" fmla="*/ 87617 w 175234"/>
              <a:gd name="connsiteY3" fmla="*/ 0 h 175233"/>
              <a:gd name="connsiteX4" fmla="*/ 175234 w 175234"/>
              <a:gd name="connsiteY4" fmla="*/ 87617 h 175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234" h="175233">
                <a:moveTo>
                  <a:pt x="175234" y="87617"/>
                </a:moveTo>
                <a:cubicBezTo>
                  <a:pt x="175234" y="136007"/>
                  <a:pt x="136007" y="175235"/>
                  <a:pt x="87617" y="175235"/>
                </a:cubicBezTo>
                <a:cubicBezTo>
                  <a:pt x="39228" y="175235"/>
                  <a:pt x="0" y="136007"/>
                  <a:pt x="0" y="87617"/>
                </a:cubicBezTo>
                <a:cubicBezTo>
                  <a:pt x="0" y="39227"/>
                  <a:pt x="39228" y="0"/>
                  <a:pt x="87617" y="0"/>
                </a:cubicBezTo>
                <a:cubicBezTo>
                  <a:pt x="136007" y="0"/>
                  <a:pt x="175234" y="39227"/>
                  <a:pt x="175234" y="87617"/>
                </a:cubicBezTo>
                <a:close/>
              </a:path>
            </a:pathLst>
          </a:custGeom>
          <a:solidFill>
            <a:srgbClr val="FFFFFF"/>
          </a:solidFill>
          <a:ln w="25389" cap="flat">
            <a:solidFill>
              <a:srgbClr val="414042"/>
            </a:solidFill>
            <a:prstDash val="solid"/>
            <a:miter/>
          </a:ln>
        </p:spPr>
        <p:txBody>
          <a:bodyPr rtlCol="1" anchor="ctr"/>
          <a:lstStyle/>
          <a:p>
            <a:pPr algn="r" rtl="1"/>
            <a:endParaRPr lang="ar-SA">
              <a:latin typeface="JF Flat" panose="02000500000000000000" pitchFamily="2" charset="-78"/>
              <a:cs typeface="JF Flat" panose="02000500000000000000" pitchFamily="2" charset="-78"/>
            </a:endParaRPr>
          </a:p>
        </p:txBody>
      </p:sp>
      <p:sp>
        <p:nvSpPr>
          <p:cNvPr id="2169" name="مربع نص 2168">
            <a:extLst>
              <a:ext uri="{FF2B5EF4-FFF2-40B4-BE49-F238E27FC236}">
                <a16:creationId xmlns:a16="http://schemas.microsoft.com/office/drawing/2014/main" id="{FD975948-101A-43D4-925A-AF44F5F41125}"/>
              </a:ext>
            </a:extLst>
          </p:cNvPr>
          <p:cNvSpPr txBox="1"/>
          <p:nvPr/>
        </p:nvSpPr>
        <p:spPr>
          <a:xfrm flipH="1">
            <a:off x="6099056" y="7341001"/>
            <a:ext cx="1147936" cy="269213"/>
          </a:xfrm>
          <a:prstGeom prst="rect">
            <a:avLst/>
          </a:prstGeom>
          <a:noFill/>
        </p:spPr>
        <p:txBody>
          <a:bodyPr wrap="none" rtlCol="1">
            <a:noAutofit/>
          </a:bodyPr>
          <a:lstStyle/>
          <a:p>
            <a:pPr algn="r" rtl="1"/>
            <a:r>
              <a:rPr lang="ar-SA" sz="1200" spc="0" baseline="0" dirty="0">
                <a:solidFill>
                  <a:srgbClr val="000000"/>
                </a:solidFill>
                <a:latin typeface="JF Flat" panose="02000500000000000000" pitchFamily="2" charset="-78"/>
                <a:cs typeface="JF Flat" panose="02000500000000000000" pitchFamily="2" charset="-78"/>
                <a:sym typeface="Arial"/>
              </a:rPr>
              <a:t>القيــادة</a:t>
            </a:r>
          </a:p>
        </p:txBody>
      </p:sp>
      <p:sp>
        <p:nvSpPr>
          <p:cNvPr id="2171" name="شكل حر: شكل 2170">
            <a:extLst>
              <a:ext uri="{FF2B5EF4-FFF2-40B4-BE49-F238E27FC236}">
                <a16:creationId xmlns:a16="http://schemas.microsoft.com/office/drawing/2014/main" id="{8B3EF2F6-B6B1-4B0B-8FAB-51250B88E5D0}"/>
              </a:ext>
            </a:extLst>
          </p:cNvPr>
          <p:cNvSpPr/>
          <p:nvPr/>
        </p:nvSpPr>
        <p:spPr>
          <a:xfrm flipH="1">
            <a:off x="5292567" y="7702675"/>
            <a:ext cx="1862813" cy="12698"/>
          </a:xfrm>
          <a:custGeom>
            <a:avLst/>
            <a:gdLst>
              <a:gd name="connsiteX0" fmla="*/ 0 w 1862813"/>
              <a:gd name="connsiteY0" fmla="*/ 0 h 12698"/>
              <a:gd name="connsiteX1" fmla="*/ 1862814 w 1862813"/>
              <a:gd name="connsiteY1" fmla="*/ 0 h 12698"/>
            </a:gdLst>
            <a:ahLst/>
            <a:cxnLst>
              <a:cxn ang="0">
                <a:pos x="connsiteX0" y="connsiteY0"/>
              </a:cxn>
              <a:cxn ang="0">
                <a:pos x="connsiteX1" y="connsiteY1"/>
              </a:cxn>
            </a:cxnLst>
            <a:rect l="l" t="t" r="r" b="b"/>
            <a:pathLst>
              <a:path w="1862813" h="12698">
                <a:moveTo>
                  <a:pt x="0" y="0"/>
                </a:moveTo>
                <a:lnTo>
                  <a:pt x="1862814" y="0"/>
                </a:lnTo>
              </a:path>
            </a:pathLst>
          </a:custGeom>
          <a:ln w="25389" cap="flat">
            <a:solidFill>
              <a:srgbClr val="414042"/>
            </a:solidFill>
            <a:prstDash val="solid"/>
            <a:miter/>
          </a:ln>
        </p:spPr>
        <p:txBody>
          <a:bodyPr rtlCol="1" anchor="ctr"/>
          <a:lstStyle/>
          <a:p>
            <a:pPr algn="r" rtl="1"/>
            <a:endParaRPr lang="ar-SA">
              <a:latin typeface="JF Flat" panose="02000500000000000000" pitchFamily="2" charset="-78"/>
              <a:cs typeface="JF Flat" panose="02000500000000000000" pitchFamily="2" charset="-78"/>
            </a:endParaRPr>
          </a:p>
        </p:txBody>
      </p:sp>
      <p:sp>
        <p:nvSpPr>
          <p:cNvPr id="2172" name="شكل حر: شكل 2171">
            <a:extLst>
              <a:ext uri="{FF2B5EF4-FFF2-40B4-BE49-F238E27FC236}">
                <a16:creationId xmlns:a16="http://schemas.microsoft.com/office/drawing/2014/main" id="{D3F1C2BE-F474-4A8A-9113-83D102E828D2}"/>
              </a:ext>
            </a:extLst>
          </p:cNvPr>
          <p:cNvSpPr/>
          <p:nvPr/>
        </p:nvSpPr>
        <p:spPr>
          <a:xfrm flipH="1">
            <a:off x="5987969" y="7615058"/>
            <a:ext cx="175234" cy="175233"/>
          </a:xfrm>
          <a:custGeom>
            <a:avLst/>
            <a:gdLst>
              <a:gd name="connsiteX0" fmla="*/ 175234 w 175234"/>
              <a:gd name="connsiteY0" fmla="*/ 87617 h 175233"/>
              <a:gd name="connsiteX1" fmla="*/ 87617 w 175234"/>
              <a:gd name="connsiteY1" fmla="*/ 175234 h 175233"/>
              <a:gd name="connsiteX2" fmla="*/ 0 w 175234"/>
              <a:gd name="connsiteY2" fmla="*/ 87617 h 175233"/>
              <a:gd name="connsiteX3" fmla="*/ 87617 w 175234"/>
              <a:gd name="connsiteY3" fmla="*/ -1 h 175233"/>
              <a:gd name="connsiteX4" fmla="*/ 175234 w 175234"/>
              <a:gd name="connsiteY4" fmla="*/ 87617 h 175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234" h="175233">
                <a:moveTo>
                  <a:pt x="175234" y="87617"/>
                </a:moveTo>
                <a:cubicBezTo>
                  <a:pt x="175234" y="136007"/>
                  <a:pt x="136006" y="175234"/>
                  <a:pt x="87617" y="175234"/>
                </a:cubicBezTo>
                <a:cubicBezTo>
                  <a:pt x="39228" y="175234"/>
                  <a:pt x="0" y="136007"/>
                  <a:pt x="0" y="87617"/>
                </a:cubicBezTo>
                <a:cubicBezTo>
                  <a:pt x="0" y="39227"/>
                  <a:pt x="39228" y="-1"/>
                  <a:pt x="87617" y="-1"/>
                </a:cubicBezTo>
                <a:cubicBezTo>
                  <a:pt x="136006" y="-1"/>
                  <a:pt x="175234" y="39227"/>
                  <a:pt x="175234" y="87617"/>
                </a:cubicBezTo>
                <a:close/>
              </a:path>
            </a:pathLst>
          </a:custGeom>
          <a:solidFill>
            <a:srgbClr val="FFFFFF"/>
          </a:solidFill>
          <a:ln w="25389" cap="flat">
            <a:solidFill>
              <a:srgbClr val="414042"/>
            </a:solidFill>
            <a:prstDash val="solid"/>
            <a:miter/>
          </a:ln>
        </p:spPr>
        <p:txBody>
          <a:bodyPr rtlCol="1" anchor="ctr"/>
          <a:lstStyle/>
          <a:p>
            <a:pPr algn="r" rtl="1"/>
            <a:endParaRPr lang="ar-SA">
              <a:latin typeface="JF Flat" panose="02000500000000000000" pitchFamily="2" charset="-78"/>
              <a:cs typeface="JF Flat" panose="02000500000000000000" pitchFamily="2" charset="-78"/>
            </a:endParaRPr>
          </a:p>
        </p:txBody>
      </p:sp>
      <p:sp>
        <p:nvSpPr>
          <p:cNvPr id="2173" name="مربع نص 2172">
            <a:extLst>
              <a:ext uri="{FF2B5EF4-FFF2-40B4-BE49-F238E27FC236}">
                <a16:creationId xmlns:a16="http://schemas.microsoft.com/office/drawing/2014/main" id="{877DDF98-9F1E-4932-AB12-7134AF415212}"/>
              </a:ext>
            </a:extLst>
          </p:cNvPr>
          <p:cNvSpPr txBox="1"/>
          <p:nvPr/>
        </p:nvSpPr>
        <p:spPr>
          <a:xfrm flipH="1">
            <a:off x="6200641" y="7884759"/>
            <a:ext cx="1046351" cy="269213"/>
          </a:xfrm>
          <a:prstGeom prst="rect">
            <a:avLst/>
          </a:prstGeom>
          <a:noFill/>
        </p:spPr>
        <p:txBody>
          <a:bodyPr wrap="none" rtlCol="1">
            <a:noAutofit/>
          </a:bodyPr>
          <a:lstStyle/>
          <a:p>
            <a:pPr algn="r" rtl="1"/>
            <a:r>
              <a:rPr lang="ar-SA" sz="1200" spc="0" baseline="0" dirty="0">
                <a:solidFill>
                  <a:srgbClr val="000000"/>
                </a:solidFill>
                <a:latin typeface="JF Flat" panose="02000500000000000000" pitchFamily="2" charset="-78"/>
                <a:cs typeface="JF Flat" panose="02000500000000000000" pitchFamily="2" charset="-78"/>
                <a:sym typeface="Arial"/>
              </a:rPr>
              <a:t>العمـل الجمـاعـي</a:t>
            </a:r>
          </a:p>
        </p:txBody>
      </p:sp>
      <p:sp>
        <p:nvSpPr>
          <p:cNvPr id="2175" name="شكل حر: شكل 2174">
            <a:extLst>
              <a:ext uri="{FF2B5EF4-FFF2-40B4-BE49-F238E27FC236}">
                <a16:creationId xmlns:a16="http://schemas.microsoft.com/office/drawing/2014/main" id="{74BE7A39-199C-4D31-AA4C-2F1C583B2D4E}"/>
              </a:ext>
            </a:extLst>
          </p:cNvPr>
          <p:cNvSpPr/>
          <p:nvPr/>
        </p:nvSpPr>
        <p:spPr>
          <a:xfrm flipH="1">
            <a:off x="5292567" y="8237266"/>
            <a:ext cx="1862813" cy="12698"/>
          </a:xfrm>
          <a:custGeom>
            <a:avLst/>
            <a:gdLst>
              <a:gd name="connsiteX0" fmla="*/ 0 w 1862813"/>
              <a:gd name="connsiteY0" fmla="*/ 0 h 12698"/>
              <a:gd name="connsiteX1" fmla="*/ 1862814 w 1862813"/>
              <a:gd name="connsiteY1" fmla="*/ 0 h 12698"/>
            </a:gdLst>
            <a:ahLst/>
            <a:cxnLst>
              <a:cxn ang="0">
                <a:pos x="connsiteX0" y="connsiteY0"/>
              </a:cxn>
              <a:cxn ang="0">
                <a:pos x="connsiteX1" y="connsiteY1"/>
              </a:cxn>
            </a:cxnLst>
            <a:rect l="l" t="t" r="r" b="b"/>
            <a:pathLst>
              <a:path w="1862813" h="12698">
                <a:moveTo>
                  <a:pt x="0" y="0"/>
                </a:moveTo>
                <a:lnTo>
                  <a:pt x="1862814" y="0"/>
                </a:lnTo>
              </a:path>
            </a:pathLst>
          </a:custGeom>
          <a:ln w="25389" cap="flat">
            <a:solidFill>
              <a:srgbClr val="414042"/>
            </a:solidFill>
            <a:prstDash val="solid"/>
            <a:miter/>
          </a:ln>
        </p:spPr>
        <p:txBody>
          <a:bodyPr rtlCol="1" anchor="ctr"/>
          <a:lstStyle/>
          <a:p>
            <a:pPr algn="r" rtl="1"/>
            <a:endParaRPr lang="ar-SA">
              <a:latin typeface="JF Flat" panose="02000500000000000000" pitchFamily="2" charset="-78"/>
              <a:cs typeface="JF Flat" panose="02000500000000000000" pitchFamily="2" charset="-78"/>
            </a:endParaRPr>
          </a:p>
        </p:txBody>
      </p:sp>
      <p:sp>
        <p:nvSpPr>
          <p:cNvPr id="2176" name="شكل حر: شكل 2175">
            <a:extLst>
              <a:ext uri="{FF2B5EF4-FFF2-40B4-BE49-F238E27FC236}">
                <a16:creationId xmlns:a16="http://schemas.microsoft.com/office/drawing/2014/main" id="{A45A2179-88E5-4B6A-A074-2FE438DAFF7F}"/>
              </a:ext>
            </a:extLst>
          </p:cNvPr>
          <p:cNvSpPr/>
          <p:nvPr/>
        </p:nvSpPr>
        <p:spPr>
          <a:xfrm flipH="1">
            <a:off x="5436055" y="8149649"/>
            <a:ext cx="175234" cy="175233"/>
          </a:xfrm>
          <a:custGeom>
            <a:avLst/>
            <a:gdLst>
              <a:gd name="connsiteX0" fmla="*/ 175234 w 175234"/>
              <a:gd name="connsiteY0" fmla="*/ 87617 h 175233"/>
              <a:gd name="connsiteX1" fmla="*/ 87617 w 175234"/>
              <a:gd name="connsiteY1" fmla="*/ 175234 h 175233"/>
              <a:gd name="connsiteX2" fmla="*/ 0 w 175234"/>
              <a:gd name="connsiteY2" fmla="*/ 87617 h 175233"/>
              <a:gd name="connsiteX3" fmla="*/ 87617 w 175234"/>
              <a:gd name="connsiteY3" fmla="*/ 0 h 175233"/>
              <a:gd name="connsiteX4" fmla="*/ 175234 w 175234"/>
              <a:gd name="connsiteY4" fmla="*/ 87617 h 175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234" h="175233">
                <a:moveTo>
                  <a:pt x="175234" y="87617"/>
                </a:moveTo>
                <a:cubicBezTo>
                  <a:pt x="175234" y="136007"/>
                  <a:pt x="136006" y="175234"/>
                  <a:pt x="87617" y="175234"/>
                </a:cubicBezTo>
                <a:cubicBezTo>
                  <a:pt x="39228" y="175234"/>
                  <a:pt x="0" y="136007"/>
                  <a:pt x="0" y="87617"/>
                </a:cubicBezTo>
                <a:cubicBezTo>
                  <a:pt x="0" y="39227"/>
                  <a:pt x="39228" y="0"/>
                  <a:pt x="87617" y="0"/>
                </a:cubicBezTo>
                <a:cubicBezTo>
                  <a:pt x="136006" y="0"/>
                  <a:pt x="175234" y="39227"/>
                  <a:pt x="175234" y="87617"/>
                </a:cubicBezTo>
                <a:close/>
              </a:path>
            </a:pathLst>
          </a:custGeom>
          <a:solidFill>
            <a:srgbClr val="FFFFFF"/>
          </a:solidFill>
          <a:ln w="25389" cap="flat">
            <a:solidFill>
              <a:srgbClr val="414042"/>
            </a:solidFill>
            <a:prstDash val="solid"/>
            <a:miter/>
          </a:ln>
        </p:spPr>
        <p:txBody>
          <a:bodyPr rtlCol="1" anchor="ctr"/>
          <a:lstStyle/>
          <a:p>
            <a:pPr algn="r" rtl="1"/>
            <a:endParaRPr lang="ar-SA">
              <a:latin typeface="JF Flat" panose="02000500000000000000" pitchFamily="2" charset="-78"/>
              <a:cs typeface="JF Flat" panose="02000500000000000000" pitchFamily="2" charset="-78"/>
            </a:endParaRPr>
          </a:p>
        </p:txBody>
      </p:sp>
      <p:sp>
        <p:nvSpPr>
          <p:cNvPr id="1158" name="مربع نص 1157">
            <a:extLst>
              <a:ext uri="{FF2B5EF4-FFF2-40B4-BE49-F238E27FC236}">
                <a16:creationId xmlns:a16="http://schemas.microsoft.com/office/drawing/2014/main" id="{9E3307EA-475E-409D-8B47-61E8624A5A20}"/>
              </a:ext>
            </a:extLst>
          </p:cNvPr>
          <p:cNvSpPr txBox="1"/>
          <p:nvPr/>
        </p:nvSpPr>
        <p:spPr>
          <a:xfrm>
            <a:off x="4851570" y="8700283"/>
            <a:ext cx="2394755" cy="408892"/>
          </a:xfrm>
          <a:prstGeom prst="rect">
            <a:avLst/>
          </a:prstGeom>
          <a:noFill/>
        </p:spPr>
        <p:txBody>
          <a:bodyPr wrap="none" rtlCol="1">
            <a:noAutofit/>
          </a:bodyPr>
          <a:lstStyle/>
          <a:p>
            <a:pPr algn="r" rtl="1"/>
            <a:r>
              <a:rPr lang="ar-SA" sz="2200" dirty="0">
                <a:solidFill>
                  <a:srgbClr val="000000"/>
                </a:solidFill>
                <a:latin typeface="JF Flat" panose="02000500000000000000" pitchFamily="2" charset="-78"/>
                <a:cs typeface="JF Flat" panose="02000500000000000000" pitchFamily="2" charset="-78"/>
                <a:sym typeface="Arial"/>
              </a:rPr>
              <a:t>التواصل الاجتماعي</a:t>
            </a:r>
          </a:p>
        </p:txBody>
      </p:sp>
      <p:grpSp>
        <p:nvGrpSpPr>
          <p:cNvPr id="2177" name="رسم 5">
            <a:extLst>
              <a:ext uri="{FF2B5EF4-FFF2-40B4-BE49-F238E27FC236}">
                <a16:creationId xmlns:a16="http://schemas.microsoft.com/office/drawing/2014/main" id="{4A5892FA-6EDC-4719-8A2F-86ABF9A34314}"/>
              </a:ext>
            </a:extLst>
          </p:cNvPr>
          <p:cNvGrpSpPr/>
          <p:nvPr/>
        </p:nvGrpSpPr>
        <p:grpSpPr>
          <a:xfrm>
            <a:off x="5311970" y="9225179"/>
            <a:ext cx="1427268" cy="393641"/>
            <a:chOff x="535860" y="9225179"/>
            <a:chExt cx="1427268" cy="393641"/>
          </a:xfrm>
          <a:solidFill>
            <a:schemeClr val="accent1"/>
          </a:solidFill>
        </p:grpSpPr>
        <p:sp>
          <p:nvSpPr>
            <p:cNvPr id="2178" name="شكل حر: شكل 2177">
              <a:extLst>
                <a:ext uri="{FF2B5EF4-FFF2-40B4-BE49-F238E27FC236}">
                  <a16:creationId xmlns:a16="http://schemas.microsoft.com/office/drawing/2014/main" id="{BD82D722-8EA1-4299-ACD3-A4547DEA39E4}"/>
                </a:ext>
              </a:extLst>
            </p:cNvPr>
            <p:cNvSpPr/>
            <p:nvPr/>
          </p:nvSpPr>
          <p:spPr>
            <a:xfrm>
              <a:off x="1588989" y="9225179"/>
              <a:ext cx="374139" cy="375432"/>
            </a:xfrm>
            <a:custGeom>
              <a:avLst/>
              <a:gdLst>
                <a:gd name="connsiteX0" fmla="*/ 374139 w 374139"/>
                <a:gd name="connsiteY0" fmla="*/ 175234 h 375432"/>
                <a:gd name="connsiteX1" fmla="*/ 374139 w 374139"/>
                <a:gd name="connsiteY1" fmla="*/ 201900 h 375432"/>
                <a:gd name="connsiteX2" fmla="*/ 372869 w 374139"/>
                <a:gd name="connsiteY2" fmla="*/ 204439 h 375432"/>
                <a:gd name="connsiteX3" fmla="*/ 362711 w 374139"/>
                <a:gd name="connsiteY3" fmla="*/ 252693 h 375432"/>
                <a:gd name="connsiteX4" fmla="*/ 117637 w 374139"/>
                <a:gd name="connsiteY4" fmla="*/ 361896 h 375432"/>
                <a:gd name="connsiteX5" fmla="*/ 4624 w 374139"/>
                <a:gd name="connsiteY5" fmla="*/ 147298 h 375432"/>
                <a:gd name="connsiteX6" fmla="*/ 160811 w 374139"/>
                <a:gd name="connsiteY6" fmla="*/ 2540 h 375432"/>
                <a:gd name="connsiteX7" fmla="*/ 173509 w 374139"/>
                <a:gd name="connsiteY7" fmla="*/ 0 h 375432"/>
                <a:gd name="connsiteX8" fmla="*/ 200175 w 374139"/>
                <a:gd name="connsiteY8" fmla="*/ 0 h 375432"/>
                <a:gd name="connsiteX9" fmla="*/ 202715 w 374139"/>
                <a:gd name="connsiteY9" fmla="*/ 1270 h 375432"/>
                <a:gd name="connsiteX10" fmla="*/ 243348 w 374139"/>
                <a:gd name="connsiteY10" fmla="*/ 8889 h 375432"/>
                <a:gd name="connsiteX11" fmla="*/ 372869 w 374139"/>
                <a:gd name="connsiteY11" fmla="*/ 161266 h 375432"/>
                <a:gd name="connsiteX12" fmla="*/ 374139 w 374139"/>
                <a:gd name="connsiteY12" fmla="*/ 175234 h 375432"/>
                <a:gd name="connsiteX13" fmla="*/ 206524 w 374139"/>
                <a:gd name="connsiteY13" fmla="*/ 165076 h 375432"/>
                <a:gd name="connsiteX14" fmla="*/ 206524 w 374139"/>
                <a:gd name="connsiteY14" fmla="*/ 149838 h 375432"/>
                <a:gd name="connsiteX15" fmla="*/ 202715 w 374139"/>
                <a:gd name="connsiteY15" fmla="*/ 146028 h 375432"/>
                <a:gd name="connsiteX16" fmla="*/ 164620 w 374139"/>
                <a:gd name="connsiteY16" fmla="*/ 146028 h 375432"/>
                <a:gd name="connsiteX17" fmla="*/ 162080 w 374139"/>
                <a:gd name="connsiteY17" fmla="*/ 149838 h 375432"/>
                <a:gd name="connsiteX18" fmla="*/ 162080 w 374139"/>
                <a:gd name="connsiteY18" fmla="*/ 278089 h 375432"/>
                <a:gd name="connsiteX19" fmla="*/ 165890 w 374139"/>
                <a:gd name="connsiteY19" fmla="*/ 281898 h 375432"/>
                <a:gd name="connsiteX20" fmla="*/ 202715 w 374139"/>
                <a:gd name="connsiteY20" fmla="*/ 281898 h 375432"/>
                <a:gd name="connsiteX21" fmla="*/ 206524 w 374139"/>
                <a:gd name="connsiteY21" fmla="*/ 278089 h 375432"/>
                <a:gd name="connsiteX22" fmla="*/ 206524 w 374139"/>
                <a:gd name="connsiteY22" fmla="*/ 209519 h 375432"/>
                <a:gd name="connsiteX23" fmla="*/ 215413 w 374139"/>
                <a:gd name="connsiteY23" fmla="*/ 186662 h 375432"/>
                <a:gd name="connsiteX24" fmla="*/ 252237 w 374139"/>
                <a:gd name="connsiteY24" fmla="*/ 196821 h 375432"/>
                <a:gd name="connsiteX25" fmla="*/ 254777 w 374139"/>
                <a:gd name="connsiteY25" fmla="*/ 213328 h 375432"/>
                <a:gd name="connsiteX26" fmla="*/ 254777 w 374139"/>
                <a:gd name="connsiteY26" fmla="*/ 279359 h 375432"/>
                <a:gd name="connsiteX27" fmla="*/ 257316 w 374139"/>
                <a:gd name="connsiteY27" fmla="*/ 283168 h 375432"/>
                <a:gd name="connsiteX28" fmla="*/ 296680 w 374139"/>
                <a:gd name="connsiteY28" fmla="*/ 283168 h 375432"/>
                <a:gd name="connsiteX29" fmla="*/ 299220 w 374139"/>
                <a:gd name="connsiteY29" fmla="*/ 280628 h 375432"/>
                <a:gd name="connsiteX30" fmla="*/ 299220 w 374139"/>
                <a:gd name="connsiteY30" fmla="*/ 201900 h 375432"/>
                <a:gd name="connsiteX31" fmla="*/ 294141 w 374139"/>
                <a:gd name="connsiteY31" fmla="*/ 175234 h 375432"/>
                <a:gd name="connsiteX32" fmla="*/ 217952 w 374139"/>
                <a:gd name="connsiteY32" fmla="*/ 156187 h 375432"/>
                <a:gd name="connsiteX33" fmla="*/ 206524 w 374139"/>
                <a:gd name="connsiteY33" fmla="*/ 165076 h 375432"/>
                <a:gd name="connsiteX34" fmla="*/ 136684 w 374139"/>
                <a:gd name="connsiteY34" fmla="*/ 213328 h 375432"/>
                <a:gd name="connsiteX35" fmla="*/ 136684 w 374139"/>
                <a:gd name="connsiteY35" fmla="*/ 149838 h 375432"/>
                <a:gd name="connsiteX36" fmla="*/ 132875 w 374139"/>
                <a:gd name="connsiteY36" fmla="*/ 146028 h 375432"/>
                <a:gd name="connsiteX37" fmla="*/ 94781 w 374139"/>
                <a:gd name="connsiteY37" fmla="*/ 146028 h 375432"/>
                <a:gd name="connsiteX38" fmla="*/ 90971 w 374139"/>
                <a:gd name="connsiteY38" fmla="*/ 149838 h 375432"/>
                <a:gd name="connsiteX39" fmla="*/ 90971 w 374139"/>
                <a:gd name="connsiteY39" fmla="*/ 276819 h 375432"/>
                <a:gd name="connsiteX40" fmla="*/ 94781 w 374139"/>
                <a:gd name="connsiteY40" fmla="*/ 280628 h 375432"/>
                <a:gd name="connsiteX41" fmla="*/ 131605 w 374139"/>
                <a:gd name="connsiteY41" fmla="*/ 280628 h 375432"/>
                <a:gd name="connsiteX42" fmla="*/ 135414 w 374139"/>
                <a:gd name="connsiteY42" fmla="*/ 276819 h 375432"/>
                <a:gd name="connsiteX43" fmla="*/ 136684 w 374139"/>
                <a:gd name="connsiteY43" fmla="*/ 213328 h 375432"/>
                <a:gd name="connsiteX44" fmla="*/ 113828 w 374139"/>
                <a:gd name="connsiteY44" fmla="*/ 81268 h 375432"/>
                <a:gd name="connsiteX45" fmla="*/ 111288 w 374139"/>
                <a:gd name="connsiteY45" fmla="*/ 81268 h 375432"/>
                <a:gd name="connsiteX46" fmla="*/ 90971 w 374139"/>
                <a:gd name="connsiteY46" fmla="*/ 110474 h 375432"/>
                <a:gd name="connsiteX47" fmla="*/ 108748 w 374139"/>
                <a:gd name="connsiteY47" fmla="*/ 126981 h 375432"/>
                <a:gd name="connsiteX48" fmla="*/ 135414 w 374139"/>
                <a:gd name="connsiteY48" fmla="*/ 119363 h 375432"/>
                <a:gd name="connsiteX49" fmla="*/ 139224 w 374139"/>
                <a:gd name="connsiteY49" fmla="*/ 93966 h 375432"/>
                <a:gd name="connsiteX50" fmla="*/ 113828 w 374139"/>
                <a:gd name="connsiteY50" fmla="*/ 81268 h 375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4139" h="375432">
                  <a:moveTo>
                    <a:pt x="374139" y="175234"/>
                  </a:moveTo>
                  <a:cubicBezTo>
                    <a:pt x="374139" y="184123"/>
                    <a:pt x="374139" y="193012"/>
                    <a:pt x="374139" y="201900"/>
                  </a:cubicBezTo>
                  <a:cubicBezTo>
                    <a:pt x="372869" y="201900"/>
                    <a:pt x="372869" y="203170"/>
                    <a:pt x="372869" y="204439"/>
                  </a:cubicBezTo>
                  <a:cubicBezTo>
                    <a:pt x="371599" y="220948"/>
                    <a:pt x="367790" y="237455"/>
                    <a:pt x="362711" y="252693"/>
                  </a:cubicBezTo>
                  <a:cubicBezTo>
                    <a:pt x="325886" y="351738"/>
                    <a:pt x="215413" y="401260"/>
                    <a:pt x="117637" y="361896"/>
                  </a:cubicBezTo>
                  <a:cubicBezTo>
                    <a:pt x="32560" y="328882"/>
                    <a:pt x="-15693" y="236185"/>
                    <a:pt x="4624" y="147298"/>
                  </a:cubicBezTo>
                  <a:cubicBezTo>
                    <a:pt x="22401" y="71109"/>
                    <a:pt x="83352" y="13968"/>
                    <a:pt x="160811" y="2540"/>
                  </a:cubicBezTo>
                  <a:cubicBezTo>
                    <a:pt x="164620" y="1270"/>
                    <a:pt x="169699" y="2540"/>
                    <a:pt x="173509" y="0"/>
                  </a:cubicBezTo>
                  <a:cubicBezTo>
                    <a:pt x="182397" y="0"/>
                    <a:pt x="191286" y="0"/>
                    <a:pt x="200175" y="0"/>
                  </a:cubicBezTo>
                  <a:cubicBezTo>
                    <a:pt x="200175" y="1270"/>
                    <a:pt x="201445" y="0"/>
                    <a:pt x="202715" y="1270"/>
                  </a:cubicBezTo>
                  <a:cubicBezTo>
                    <a:pt x="216682" y="2540"/>
                    <a:pt x="230650" y="5080"/>
                    <a:pt x="243348" y="8889"/>
                  </a:cubicBezTo>
                  <a:cubicBezTo>
                    <a:pt x="315728" y="34285"/>
                    <a:pt x="358901" y="85078"/>
                    <a:pt x="372869" y="161266"/>
                  </a:cubicBezTo>
                  <a:cubicBezTo>
                    <a:pt x="372869" y="166345"/>
                    <a:pt x="372869" y="171425"/>
                    <a:pt x="374139" y="175234"/>
                  </a:cubicBezTo>
                  <a:close/>
                  <a:moveTo>
                    <a:pt x="206524" y="165076"/>
                  </a:moveTo>
                  <a:cubicBezTo>
                    <a:pt x="206524" y="158726"/>
                    <a:pt x="206524" y="154917"/>
                    <a:pt x="206524" y="149838"/>
                  </a:cubicBezTo>
                  <a:cubicBezTo>
                    <a:pt x="206524" y="147298"/>
                    <a:pt x="205254" y="146028"/>
                    <a:pt x="202715" y="146028"/>
                  </a:cubicBezTo>
                  <a:cubicBezTo>
                    <a:pt x="190016" y="146028"/>
                    <a:pt x="177318" y="146028"/>
                    <a:pt x="164620" y="146028"/>
                  </a:cubicBezTo>
                  <a:cubicBezTo>
                    <a:pt x="162080" y="146028"/>
                    <a:pt x="160811" y="147298"/>
                    <a:pt x="162080" y="149838"/>
                  </a:cubicBezTo>
                  <a:cubicBezTo>
                    <a:pt x="163350" y="193012"/>
                    <a:pt x="162080" y="234915"/>
                    <a:pt x="162080" y="278089"/>
                  </a:cubicBezTo>
                  <a:cubicBezTo>
                    <a:pt x="162080" y="281898"/>
                    <a:pt x="163350" y="281898"/>
                    <a:pt x="165890" y="281898"/>
                  </a:cubicBezTo>
                  <a:cubicBezTo>
                    <a:pt x="178588" y="281898"/>
                    <a:pt x="190016" y="281898"/>
                    <a:pt x="202715" y="281898"/>
                  </a:cubicBezTo>
                  <a:cubicBezTo>
                    <a:pt x="206524" y="281898"/>
                    <a:pt x="206524" y="280628"/>
                    <a:pt x="206524" y="278089"/>
                  </a:cubicBezTo>
                  <a:cubicBezTo>
                    <a:pt x="206524" y="255232"/>
                    <a:pt x="206524" y="232375"/>
                    <a:pt x="206524" y="209519"/>
                  </a:cubicBezTo>
                  <a:cubicBezTo>
                    <a:pt x="206524" y="200630"/>
                    <a:pt x="207794" y="193012"/>
                    <a:pt x="215413" y="186662"/>
                  </a:cubicBezTo>
                  <a:cubicBezTo>
                    <a:pt x="225571" y="177774"/>
                    <a:pt x="247158" y="177774"/>
                    <a:pt x="252237" y="196821"/>
                  </a:cubicBezTo>
                  <a:cubicBezTo>
                    <a:pt x="253507" y="201900"/>
                    <a:pt x="254777" y="208249"/>
                    <a:pt x="254777" y="213328"/>
                  </a:cubicBezTo>
                  <a:cubicBezTo>
                    <a:pt x="254777" y="234915"/>
                    <a:pt x="254777" y="257772"/>
                    <a:pt x="254777" y="279359"/>
                  </a:cubicBezTo>
                  <a:cubicBezTo>
                    <a:pt x="254777" y="280628"/>
                    <a:pt x="254777" y="283168"/>
                    <a:pt x="257316" y="283168"/>
                  </a:cubicBezTo>
                  <a:cubicBezTo>
                    <a:pt x="270014" y="283168"/>
                    <a:pt x="283982" y="283168"/>
                    <a:pt x="296680" y="283168"/>
                  </a:cubicBezTo>
                  <a:cubicBezTo>
                    <a:pt x="299220" y="283168"/>
                    <a:pt x="299220" y="281898"/>
                    <a:pt x="299220" y="280628"/>
                  </a:cubicBezTo>
                  <a:cubicBezTo>
                    <a:pt x="299220" y="253962"/>
                    <a:pt x="299220" y="227297"/>
                    <a:pt x="299220" y="201900"/>
                  </a:cubicBezTo>
                  <a:cubicBezTo>
                    <a:pt x="299220" y="193012"/>
                    <a:pt x="296680" y="184123"/>
                    <a:pt x="294141" y="175234"/>
                  </a:cubicBezTo>
                  <a:cubicBezTo>
                    <a:pt x="281443" y="146028"/>
                    <a:pt x="243348" y="135870"/>
                    <a:pt x="217952" y="156187"/>
                  </a:cubicBezTo>
                  <a:cubicBezTo>
                    <a:pt x="212873" y="156187"/>
                    <a:pt x="210333" y="159996"/>
                    <a:pt x="206524" y="165076"/>
                  </a:cubicBezTo>
                  <a:close/>
                  <a:moveTo>
                    <a:pt x="136684" y="213328"/>
                  </a:moveTo>
                  <a:cubicBezTo>
                    <a:pt x="136684" y="191741"/>
                    <a:pt x="136684" y="171425"/>
                    <a:pt x="136684" y="149838"/>
                  </a:cubicBezTo>
                  <a:cubicBezTo>
                    <a:pt x="136684" y="147298"/>
                    <a:pt x="136684" y="146028"/>
                    <a:pt x="132875" y="146028"/>
                  </a:cubicBezTo>
                  <a:cubicBezTo>
                    <a:pt x="120177" y="146028"/>
                    <a:pt x="107479" y="146028"/>
                    <a:pt x="94781" y="146028"/>
                  </a:cubicBezTo>
                  <a:cubicBezTo>
                    <a:pt x="92241" y="146028"/>
                    <a:pt x="90971" y="147298"/>
                    <a:pt x="90971" y="149838"/>
                  </a:cubicBezTo>
                  <a:cubicBezTo>
                    <a:pt x="90971" y="191741"/>
                    <a:pt x="90971" y="234915"/>
                    <a:pt x="90971" y="276819"/>
                  </a:cubicBezTo>
                  <a:cubicBezTo>
                    <a:pt x="90971" y="279359"/>
                    <a:pt x="92241" y="280628"/>
                    <a:pt x="94781" y="280628"/>
                  </a:cubicBezTo>
                  <a:cubicBezTo>
                    <a:pt x="107479" y="280628"/>
                    <a:pt x="120177" y="280628"/>
                    <a:pt x="131605" y="280628"/>
                  </a:cubicBezTo>
                  <a:cubicBezTo>
                    <a:pt x="134145" y="280628"/>
                    <a:pt x="135414" y="279359"/>
                    <a:pt x="135414" y="276819"/>
                  </a:cubicBezTo>
                  <a:cubicBezTo>
                    <a:pt x="136684" y="255232"/>
                    <a:pt x="136684" y="234915"/>
                    <a:pt x="136684" y="213328"/>
                  </a:cubicBezTo>
                  <a:close/>
                  <a:moveTo>
                    <a:pt x="113828" y="81268"/>
                  </a:moveTo>
                  <a:cubicBezTo>
                    <a:pt x="112558" y="81268"/>
                    <a:pt x="111288" y="81268"/>
                    <a:pt x="111288" y="81268"/>
                  </a:cubicBezTo>
                  <a:cubicBezTo>
                    <a:pt x="97320" y="82538"/>
                    <a:pt x="87162" y="96505"/>
                    <a:pt x="90971" y="110474"/>
                  </a:cubicBezTo>
                  <a:cubicBezTo>
                    <a:pt x="93511" y="119363"/>
                    <a:pt x="99860" y="124441"/>
                    <a:pt x="108748" y="126981"/>
                  </a:cubicBezTo>
                  <a:cubicBezTo>
                    <a:pt x="118907" y="129521"/>
                    <a:pt x="127795" y="126981"/>
                    <a:pt x="135414" y="119363"/>
                  </a:cubicBezTo>
                  <a:cubicBezTo>
                    <a:pt x="141764" y="113014"/>
                    <a:pt x="143033" y="101585"/>
                    <a:pt x="139224" y="93966"/>
                  </a:cubicBezTo>
                  <a:cubicBezTo>
                    <a:pt x="132875" y="85078"/>
                    <a:pt x="123986" y="79998"/>
                    <a:pt x="113828" y="81268"/>
                  </a:cubicBezTo>
                  <a:close/>
                </a:path>
              </a:pathLst>
            </a:custGeom>
            <a:solidFill>
              <a:srgbClr val="0073B5"/>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179" name="شكل حر: شكل 2178">
              <a:extLst>
                <a:ext uri="{FF2B5EF4-FFF2-40B4-BE49-F238E27FC236}">
                  <a16:creationId xmlns:a16="http://schemas.microsoft.com/office/drawing/2014/main" id="{84D827F9-2F0A-4DA0-A78A-212662C6EAC3}"/>
                </a:ext>
              </a:extLst>
            </p:cNvPr>
            <p:cNvSpPr/>
            <p:nvPr/>
          </p:nvSpPr>
          <p:spPr>
            <a:xfrm>
              <a:off x="535860" y="9256924"/>
              <a:ext cx="361896" cy="360734"/>
            </a:xfrm>
            <a:custGeom>
              <a:avLst/>
              <a:gdLst>
                <a:gd name="connsiteX0" fmla="*/ 250153 w 361896"/>
                <a:gd name="connsiteY0" fmla="*/ 360627 h 360734"/>
                <a:gd name="connsiteX1" fmla="*/ 250153 w 361896"/>
                <a:gd name="connsiteY1" fmla="*/ 347929 h 360734"/>
                <a:gd name="connsiteX2" fmla="*/ 250153 w 361896"/>
                <a:gd name="connsiteY2" fmla="*/ 234915 h 360734"/>
                <a:gd name="connsiteX3" fmla="*/ 262851 w 361896"/>
                <a:gd name="connsiteY3" fmla="*/ 223487 h 360734"/>
                <a:gd name="connsiteX4" fmla="*/ 290787 w 361896"/>
                <a:gd name="connsiteY4" fmla="*/ 223487 h 360734"/>
                <a:gd name="connsiteX5" fmla="*/ 298406 w 361896"/>
                <a:gd name="connsiteY5" fmla="*/ 217137 h 360734"/>
                <a:gd name="connsiteX6" fmla="*/ 303485 w 361896"/>
                <a:gd name="connsiteY6" fmla="*/ 175234 h 360734"/>
                <a:gd name="connsiteX7" fmla="*/ 294596 w 361896"/>
                <a:gd name="connsiteY7" fmla="*/ 166345 h 360734"/>
                <a:gd name="connsiteX8" fmla="*/ 248883 w 361896"/>
                <a:gd name="connsiteY8" fmla="*/ 166345 h 360734"/>
                <a:gd name="connsiteX9" fmla="*/ 251423 w 361896"/>
                <a:gd name="connsiteY9" fmla="*/ 120632 h 360734"/>
                <a:gd name="connsiteX10" fmla="*/ 271740 w 361896"/>
                <a:gd name="connsiteY10" fmla="*/ 106664 h 360734"/>
                <a:gd name="connsiteX11" fmla="*/ 304755 w 361896"/>
                <a:gd name="connsiteY11" fmla="*/ 106664 h 360734"/>
                <a:gd name="connsiteX12" fmla="*/ 304755 w 361896"/>
                <a:gd name="connsiteY12" fmla="*/ 59681 h 360734"/>
                <a:gd name="connsiteX13" fmla="*/ 300945 w 361896"/>
                <a:gd name="connsiteY13" fmla="*/ 55872 h 360734"/>
                <a:gd name="connsiteX14" fmla="*/ 229836 w 361896"/>
                <a:gd name="connsiteY14" fmla="*/ 59681 h 360734"/>
                <a:gd name="connsiteX15" fmla="*/ 191742 w 361896"/>
                <a:gd name="connsiteY15" fmla="*/ 119363 h 360734"/>
                <a:gd name="connsiteX16" fmla="*/ 191742 w 361896"/>
                <a:gd name="connsiteY16" fmla="*/ 165076 h 360734"/>
                <a:gd name="connsiteX17" fmla="*/ 154917 w 361896"/>
                <a:gd name="connsiteY17" fmla="*/ 165076 h 360734"/>
                <a:gd name="connsiteX18" fmla="*/ 144759 w 361896"/>
                <a:gd name="connsiteY18" fmla="*/ 175234 h 360734"/>
                <a:gd name="connsiteX19" fmla="*/ 144759 w 361896"/>
                <a:gd name="connsiteY19" fmla="*/ 222217 h 360734"/>
                <a:gd name="connsiteX20" fmla="*/ 191742 w 361896"/>
                <a:gd name="connsiteY20" fmla="*/ 222217 h 360734"/>
                <a:gd name="connsiteX21" fmla="*/ 191742 w 361896"/>
                <a:gd name="connsiteY21" fmla="*/ 359357 h 360734"/>
                <a:gd name="connsiteX22" fmla="*/ 184123 w 361896"/>
                <a:gd name="connsiteY22" fmla="*/ 359357 h 360734"/>
                <a:gd name="connsiteX23" fmla="*/ 20317 w 361896"/>
                <a:gd name="connsiteY23" fmla="*/ 359357 h 360734"/>
                <a:gd name="connsiteX24" fmla="*/ 0 w 361896"/>
                <a:gd name="connsiteY24" fmla="*/ 337770 h 360734"/>
                <a:gd name="connsiteX25" fmla="*/ 0 w 361896"/>
                <a:gd name="connsiteY25" fmla="*/ 256502 h 360734"/>
                <a:gd name="connsiteX26" fmla="*/ 0 w 361896"/>
                <a:gd name="connsiteY26" fmla="*/ 22856 h 360734"/>
                <a:gd name="connsiteX27" fmla="*/ 22857 w 361896"/>
                <a:gd name="connsiteY27" fmla="*/ 0 h 360734"/>
                <a:gd name="connsiteX28" fmla="*/ 337770 w 361896"/>
                <a:gd name="connsiteY28" fmla="*/ 0 h 360734"/>
                <a:gd name="connsiteX29" fmla="*/ 361896 w 361896"/>
                <a:gd name="connsiteY29" fmla="*/ 24127 h 360734"/>
                <a:gd name="connsiteX30" fmla="*/ 361896 w 361896"/>
                <a:gd name="connsiteY30" fmla="*/ 339040 h 360734"/>
                <a:gd name="connsiteX31" fmla="*/ 340310 w 361896"/>
                <a:gd name="connsiteY31" fmla="*/ 360627 h 360734"/>
                <a:gd name="connsiteX32" fmla="*/ 261581 w 361896"/>
                <a:gd name="connsiteY32" fmla="*/ 360627 h 360734"/>
                <a:gd name="connsiteX33" fmla="*/ 250153 w 361896"/>
                <a:gd name="connsiteY33" fmla="*/ 360627 h 360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61896" h="360734">
                  <a:moveTo>
                    <a:pt x="250153" y="360627"/>
                  </a:moveTo>
                  <a:cubicBezTo>
                    <a:pt x="250153" y="355547"/>
                    <a:pt x="250153" y="351738"/>
                    <a:pt x="250153" y="347929"/>
                  </a:cubicBezTo>
                  <a:cubicBezTo>
                    <a:pt x="250153" y="309834"/>
                    <a:pt x="250153" y="273009"/>
                    <a:pt x="250153" y="234915"/>
                  </a:cubicBezTo>
                  <a:cubicBezTo>
                    <a:pt x="250153" y="223487"/>
                    <a:pt x="250153" y="223487"/>
                    <a:pt x="262851" y="223487"/>
                  </a:cubicBezTo>
                  <a:cubicBezTo>
                    <a:pt x="271740" y="223487"/>
                    <a:pt x="281898" y="223487"/>
                    <a:pt x="290787" y="223487"/>
                  </a:cubicBezTo>
                  <a:cubicBezTo>
                    <a:pt x="294596" y="223487"/>
                    <a:pt x="297136" y="222217"/>
                    <a:pt x="298406" y="217137"/>
                  </a:cubicBezTo>
                  <a:cubicBezTo>
                    <a:pt x="299676" y="203170"/>
                    <a:pt x="300945" y="189202"/>
                    <a:pt x="303485" y="175234"/>
                  </a:cubicBezTo>
                  <a:cubicBezTo>
                    <a:pt x="304755" y="167615"/>
                    <a:pt x="302215" y="166345"/>
                    <a:pt x="294596" y="166345"/>
                  </a:cubicBezTo>
                  <a:cubicBezTo>
                    <a:pt x="280628" y="166345"/>
                    <a:pt x="265391" y="166345"/>
                    <a:pt x="248883" y="166345"/>
                  </a:cubicBezTo>
                  <a:cubicBezTo>
                    <a:pt x="250153" y="151108"/>
                    <a:pt x="250153" y="135870"/>
                    <a:pt x="251423" y="120632"/>
                  </a:cubicBezTo>
                  <a:cubicBezTo>
                    <a:pt x="252692" y="111743"/>
                    <a:pt x="260311" y="106664"/>
                    <a:pt x="271740" y="106664"/>
                  </a:cubicBezTo>
                  <a:cubicBezTo>
                    <a:pt x="281898" y="106664"/>
                    <a:pt x="293327" y="106664"/>
                    <a:pt x="304755" y="106664"/>
                  </a:cubicBezTo>
                  <a:cubicBezTo>
                    <a:pt x="304755" y="90156"/>
                    <a:pt x="304755" y="74919"/>
                    <a:pt x="304755" y="59681"/>
                  </a:cubicBezTo>
                  <a:cubicBezTo>
                    <a:pt x="304755" y="58411"/>
                    <a:pt x="302215" y="55872"/>
                    <a:pt x="300945" y="55872"/>
                  </a:cubicBezTo>
                  <a:cubicBezTo>
                    <a:pt x="276819" y="54602"/>
                    <a:pt x="252692" y="50792"/>
                    <a:pt x="229836" y="59681"/>
                  </a:cubicBezTo>
                  <a:cubicBezTo>
                    <a:pt x="204440" y="71109"/>
                    <a:pt x="193011" y="92696"/>
                    <a:pt x="191742" y="119363"/>
                  </a:cubicBezTo>
                  <a:cubicBezTo>
                    <a:pt x="190472" y="134600"/>
                    <a:pt x="191742" y="148568"/>
                    <a:pt x="191742" y="165076"/>
                  </a:cubicBezTo>
                  <a:cubicBezTo>
                    <a:pt x="179043" y="165076"/>
                    <a:pt x="166345" y="165076"/>
                    <a:pt x="154917" y="165076"/>
                  </a:cubicBezTo>
                  <a:cubicBezTo>
                    <a:pt x="147298" y="165076"/>
                    <a:pt x="143489" y="167615"/>
                    <a:pt x="144759" y="175234"/>
                  </a:cubicBezTo>
                  <a:cubicBezTo>
                    <a:pt x="144759" y="190472"/>
                    <a:pt x="144759" y="205710"/>
                    <a:pt x="144759" y="222217"/>
                  </a:cubicBezTo>
                  <a:cubicBezTo>
                    <a:pt x="161266" y="222217"/>
                    <a:pt x="176504" y="222217"/>
                    <a:pt x="191742" y="222217"/>
                  </a:cubicBezTo>
                  <a:cubicBezTo>
                    <a:pt x="191742" y="267930"/>
                    <a:pt x="191742" y="313644"/>
                    <a:pt x="191742" y="359357"/>
                  </a:cubicBezTo>
                  <a:cubicBezTo>
                    <a:pt x="189202" y="359357"/>
                    <a:pt x="186662" y="359357"/>
                    <a:pt x="184123" y="359357"/>
                  </a:cubicBezTo>
                  <a:cubicBezTo>
                    <a:pt x="129521" y="359357"/>
                    <a:pt x="74919" y="359357"/>
                    <a:pt x="20317" y="359357"/>
                  </a:cubicBezTo>
                  <a:cubicBezTo>
                    <a:pt x="7619" y="359357"/>
                    <a:pt x="0" y="350468"/>
                    <a:pt x="0" y="337770"/>
                  </a:cubicBezTo>
                  <a:cubicBezTo>
                    <a:pt x="0" y="311104"/>
                    <a:pt x="0" y="283168"/>
                    <a:pt x="0" y="256502"/>
                  </a:cubicBezTo>
                  <a:cubicBezTo>
                    <a:pt x="0" y="179043"/>
                    <a:pt x="0" y="100315"/>
                    <a:pt x="0" y="22856"/>
                  </a:cubicBezTo>
                  <a:cubicBezTo>
                    <a:pt x="0" y="7619"/>
                    <a:pt x="7619" y="0"/>
                    <a:pt x="22857" y="0"/>
                  </a:cubicBezTo>
                  <a:cubicBezTo>
                    <a:pt x="128251" y="0"/>
                    <a:pt x="232376" y="0"/>
                    <a:pt x="337770" y="0"/>
                  </a:cubicBezTo>
                  <a:cubicBezTo>
                    <a:pt x="354277" y="0"/>
                    <a:pt x="361896" y="7619"/>
                    <a:pt x="361896" y="24127"/>
                  </a:cubicBezTo>
                  <a:cubicBezTo>
                    <a:pt x="361896" y="129521"/>
                    <a:pt x="361896" y="233646"/>
                    <a:pt x="361896" y="339040"/>
                  </a:cubicBezTo>
                  <a:cubicBezTo>
                    <a:pt x="361896" y="351738"/>
                    <a:pt x="353008" y="361896"/>
                    <a:pt x="340310" y="360627"/>
                  </a:cubicBezTo>
                  <a:cubicBezTo>
                    <a:pt x="313643" y="359357"/>
                    <a:pt x="288247" y="360627"/>
                    <a:pt x="261581" y="360627"/>
                  </a:cubicBezTo>
                  <a:cubicBezTo>
                    <a:pt x="257772" y="360627"/>
                    <a:pt x="255232" y="360627"/>
                    <a:pt x="250153" y="360627"/>
                  </a:cubicBezTo>
                  <a:close/>
                </a:path>
              </a:pathLst>
            </a:custGeom>
            <a:solidFill>
              <a:srgbClr val="21428F"/>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grpSp>
          <p:nvGrpSpPr>
            <p:cNvPr id="2180" name="رسم 5">
              <a:extLst>
                <a:ext uri="{FF2B5EF4-FFF2-40B4-BE49-F238E27FC236}">
                  <a16:creationId xmlns:a16="http://schemas.microsoft.com/office/drawing/2014/main" id="{4A5892FA-6EDC-4719-8A2F-86ABF9A34314}"/>
                </a:ext>
              </a:extLst>
            </p:cNvPr>
            <p:cNvGrpSpPr/>
            <p:nvPr/>
          </p:nvGrpSpPr>
          <p:grpSpPr>
            <a:xfrm>
              <a:off x="1078070" y="9302320"/>
              <a:ext cx="386022" cy="316500"/>
              <a:chOff x="1078070" y="9302320"/>
              <a:chExt cx="386022" cy="316500"/>
            </a:xfrm>
            <a:solidFill>
              <a:srgbClr val="4F9FD7"/>
            </a:solidFill>
          </p:grpSpPr>
          <p:sp>
            <p:nvSpPr>
              <p:cNvPr id="2181" name="شكل حر: شكل 2180">
                <a:extLst>
                  <a:ext uri="{FF2B5EF4-FFF2-40B4-BE49-F238E27FC236}">
                    <a16:creationId xmlns:a16="http://schemas.microsoft.com/office/drawing/2014/main" id="{8AF394C1-7772-4AD7-8229-1F5EA279E74D}"/>
                  </a:ext>
                </a:extLst>
              </p:cNvPr>
              <p:cNvSpPr/>
              <p:nvPr/>
            </p:nvSpPr>
            <p:spPr>
              <a:xfrm>
                <a:off x="1085688" y="9305177"/>
                <a:ext cx="378403" cy="313643"/>
              </a:xfrm>
              <a:custGeom>
                <a:avLst/>
                <a:gdLst>
                  <a:gd name="connsiteX0" fmla="*/ 20317 w 378403"/>
                  <a:gd name="connsiteY0" fmla="*/ 276819 h 313643"/>
                  <a:gd name="connsiteX1" fmla="*/ 107934 w 378403"/>
                  <a:gd name="connsiteY1" fmla="*/ 243804 h 313643"/>
                  <a:gd name="connsiteX2" fmla="*/ 72379 w 378403"/>
                  <a:gd name="connsiteY2" fmla="*/ 233646 h 313643"/>
                  <a:gd name="connsiteX3" fmla="*/ 36825 w 378403"/>
                  <a:gd name="connsiteY3" fmla="*/ 195551 h 313643"/>
                  <a:gd name="connsiteX4" fmla="*/ 41904 w 378403"/>
                  <a:gd name="connsiteY4" fmla="*/ 189202 h 313643"/>
                  <a:gd name="connsiteX5" fmla="*/ 64760 w 378403"/>
                  <a:gd name="connsiteY5" fmla="*/ 186662 h 313643"/>
                  <a:gd name="connsiteX6" fmla="*/ 53332 w 378403"/>
                  <a:gd name="connsiteY6" fmla="*/ 180313 h 313643"/>
                  <a:gd name="connsiteX7" fmla="*/ 7619 w 378403"/>
                  <a:gd name="connsiteY7" fmla="*/ 114283 h 313643"/>
                  <a:gd name="connsiteX8" fmla="*/ 12698 w 378403"/>
                  <a:gd name="connsiteY8" fmla="*/ 110474 h 313643"/>
                  <a:gd name="connsiteX9" fmla="*/ 33015 w 378403"/>
                  <a:gd name="connsiteY9" fmla="*/ 118092 h 313643"/>
                  <a:gd name="connsiteX10" fmla="*/ 40634 w 378403"/>
                  <a:gd name="connsiteY10" fmla="*/ 116823 h 313643"/>
                  <a:gd name="connsiteX11" fmla="*/ 36825 w 378403"/>
                  <a:gd name="connsiteY11" fmla="*/ 111743 h 313643"/>
                  <a:gd name="connsiteX12" fmla="*/ 12698 w 378403"/>
                  <a:gd name="connsiteY12" fmla="*/ 29206 h 313643"/>
                  <a:gd name="connsiteX13" fmla="*/ 16508 w 378403"/>
                  <a:gd name="connsiteY13" fmla="*/ 25396 h 313643"/>
                  <a:gd name="connsiteX14" fmla="*/ 25396 w 378403"/>
                  <a:gd name="connsiteY14" fmla="*/ 17778 h 313643"/>
                  <a:gd name="connsiteX15" fmla="*/ 43174 w 378403"/>
                  <a:gd name="connsiteY15" fmla="*/ 34285 h 313643"/>
                  <a:gd name="connsiteX16" fmla="*/ 156187 w 378403"/>
                  <a:gd name="connsiteY16" fmla="*/ 91427 h 313643"/>
                  <a:gd name="connsiteX17" fmla="*/ 177774 w 378403"/>
                  <a:gd name="connsiteY17" fmla="*/ 93966 h 313643"/>
                  <a:gd name="connsiteX18" fmla="*/ 182853 w 378403"/>
                  <a:gd name="connsiteY18" fmla="*/ 88887 h 313643"/>
                  <a:gd name="connsiteX19" fmla="*/ 238725 w 378403"/>
                  <a:gd name="connsiteY19" fmla="*/ 1270 h 313643"/>
                  <a:gd name="connsiteX20" fmla="*/ 245074 w 378403"/>
                  <a:gd name="connsiteY20" fmla="*/ 0 h 313643"/>
                  <a:gd name="connsiteX21" fmla="*/ 278089 w 378403"/>
                  <a:gd name="connsiteY21" fmla="*/ 0 h 313643"/>
                  <a:gd name="connsiteX22" fmla="*/ 316183 w 378403"/>
                  <a:gd name="connsiteY22" fmla="*/ 19047 h 313643"/>
                  <a:gd name="connsiteX23" fmla="*/ 325072 w 378403"/>
                  <a:gd name="connsiteY23" fmla="*/ 21587 h 313643"/>
                  <a:gd name="connsiteX24" fmla="*/ 360627 w 378403"/>
                  <a:gd name="connsiteY24" fmla="*/ 8889 h 313643"/>
                  <a:gd name="connsiteX25" fmla="*/ 366976 w 378403"/>
                  <a:gd name="connsiteY25" fmla="*/ 7619 h 313643"/>
                  <a:gd name="connsiteX26" fmla="*/ 365706 w 378403"/>
                  <a:gd name="connsiteY26" fmla="*/ 15238 h 313643"/>
                  <a:gd name="connsiteX27" fmla="*/ 342849 w 378403"/>
                  <a:gd name="connsiteY27" fmla="*/ 43174 h 313643"/>
                  <a:gd name="connsiteX28" fmla="*/ 337770 w 378403"/>
                  <a:gd name="connsiteY28" fmla="*/ 48253 h 313643"/>
                  <a:gd name="connsiteX29" fmla="*/ 358087 w 378403"/>
                  <a:gd name="connsiteY29" fmla="*/ 43174 h 313643"/>
                  <a:gd name="connsiteX30" fmla="*/ 378404 w 378403"/>
                  <a:gd name="connsiteY30" fmla="*/ 36825 h 313643"/>
                  <a:gd name="connsiteX31" fmla="*/ 373325 w 378403"/>
                  <a:gd name="connsiteY31" fmla="*/ 44443 h 313643"/>
                  <a:gd name="connsiteX32" fmla="*/ 344119 w 378403"/>
                  <a:gd name="connsiteY32" fmla="*/ 73649 h 313643"/>
                  <a:gd name="connsiteX33" fmla="*/ 340310 w 378403"/>
                  <a:gd name="connsiteY33" fmla="*/ 78728 h 313643"/>
                  <a:gd name="connsiteX34" fmla="*/ 339040 w 378403"/>
                  <a:gd name="connsiteY34" fmla="*/ 109204 h 313643"/>
                  <a:gd name="connsiteX35" fmla="*/ 316183 w 378403"/>
                  <a:gd name="connsiteY35" fmla="*/ 190472 h 313643"/>
                  <a:gd name="connsiteX36" fmla="*/ 196821 w 378403"/>
                  <a:gd name="connsiteY36" fmla="*/ 298406 h 313643"/>
                  <a:gd name="connsiteX37" fmla="*/ 166345 w 378403"/>
                  <a:gd name="connsiteY37" fmla="*/ 307295 h 313643"/>
                  <a:gd name="connsiteX38" fmla="*/ 109204 w 378403"/>
                  <a:gd name="connsiteY38" fmla="*/ 313644 h 313643"/>
                  <a:gd name="connsiteX39" fmla="*/ 0 w 378403"/>
                  <a:gd name="connsiteY39" fmla="*/ 281898 h 313643"/>
                  <a:gd name="connsiteX40" fmla="*/ 6349 w 378403"/>
                  <a:gd name="connsiteY40" fmla="*/ 279359 h 313643"/>
                  <a:gd name="connsiteX41" fmla="*/ 20317 w 378403"/>
                  <a:gd name="connsiteY41" fmla="*/ 276819 h 313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78403" h="313643">
                    <a:moveTo>
                      <a:pt x="20317" y="276819"/>
                    </a:moveTo>
                    <a:cubicBezTo>
                      <a:pt x="52062" y="274280"/>
                      <a:pt x="81268" y="264121"/>
                      <a:pt x="107934" y="243804"/>
                    </a:cubicBezTo>
                    <a:cubicBezTo>
                      <a:pt x="93966" y="242534"/>
                      <a:pt x="82538" y="239995"/>
                      <a:pt x="72379" y="233646"/>
                    </a:cubicBezTo>
                    <a:cubicBezTo>
                      <a:pt x="55872" y="224757"/>
                      <a:pt x="44443" y="212059"/>
                      <a:pt x="36825" y="195551"/>
                    </a:cubicBezTo>
                    <a:cubicBezTo>
                      <a:pt x="34285" y="190472"/>
                      <a:pt x="35555" y="189202"/>
                      <a:pt x="41904" y="189202"/>
                    </a:cubicBezTo>
                    <a:cubicBezTo>
                      <a:pt x="49523" y="190472"/>
                      <a:pt x="57142" y="189202"/>
                      <a:pt x="64760" y="186662"/>
                    </a:cubicBezTo>
                    <a:cubicBezTo>
                      <a:pt x="60951" y="184123"/>
                      <a:pt x="57142" y="182853"/>
                      <a:pt x="53332" y="180313"/>
                    </a:cubicBezTo>
                    <a:cubicBezTo>
                      <a:pt x="25396" y="166346"/>
                      <a:pt x="10159" y="144759"/>
                      <a:pt x="7619" y="114283"/>
                    </a:cubicBezTo>
                    <a:cubicBezTo>
                      <a:pt x="7619" y="110474"/>
                      <a:pt x="7619" y="107934"/>
                      <a:pt x="12698" y="110474"/>
                    </a:cubicBezTo>
                    <a:cubicBezTo>
                      <a:pt x="19047" y="114283"/>
                      <a:pt x="26666" y="114283"/>
                      <a:pt x="33015" y="118092"/>
                    </a:cubicBezTo>
                    <a:cubicBezTo>
                      <a:pt x="35555" y="119363"/>
                      <a:pt x="39364" y="119363"/>
                      <a:pt x="40634" y="116823"/>
                    </a:cubicBezTo>
                    <a:cubicBezTo>
                      <a:pt x="41904" y="114283"/>
                      <a:pt x="38094" y="113014"/>
                      <a:pt x="36825" y="111743"/>
                    </a:cubicBezTo>
                    <a:cubicBezTo>
                      <a:pt x="12698" y="91427"/>
                      <a:pt x="2540" y="58412"/>
                      <a:pt x="12698" y="29206"/>
                    </a:cubicBezTo>
                    <a:cubicBezTo>
                      <a:pt x="15238" y="29206"/>
                      <a:pt x="16508" y="27936"/>
                      <a:pt x="16508" y="25396"/>
                    </a:cubicBezTo>
                    <a:cubicBezTo>
                      <a:pt x="16508" y="19047"/>
                      <a:pt x="20317" y="17778"/>
                      <a:pt x="25396" y="17778"/>
                    </a:cubicBezTo>
                    <a:cubicBezTo>
                      <a:pt x="29206" y="25396"/>
                      <a:pt x="36825" y="29206"/>
                      <a:pt x="43174" y="34285"/>
                    </a:cubicBezTo>
                    <a:cubicBezTo>
                      <a:pt x="74919" y="63491"/>
                      <a:pt x="113013" y="82538"/>
                      <a:pt x="156187" y="91427"/>
                    </a:cubicBezTo>
                    <a:cubicBezTo>
                      <a:pt x="163806" y="92696"/>
                      <a:pt x="171425" y="92696"/>
                      <a:pt x="177774" y="93966"/>
                    </a:cubicBezTo>
                    <a:cubicBezTo>
                      <a:pt x="181583" y="93966"/>
                      <a:pt x="184123" y="93966"/>
                      <a:pt x="182853" y="88887"/>
                    </a:cubicBezTo>
                    <a:cubicBezTo>
                      <a:pt x="177774" y="48253"/>
                      <a:pt x="199360" y="12698"/>
                      <a:pt x="238725" y="1270"/>
                    </a:cubicBezTo>
                    <a:cubicBezTo>
                      <a:pt x="239994" y="1270"/>
                      <a:pt x="242534" y="0"/>
                      <a:pt x="245074" y="0"/>
                    </a:cubicBezTo>
                    <a:cubicBezTo>
                      <a:pt x="256502" y="0"/>
                      <a:pt x="267930" y="0"/>
                      <a:pt x="278089" y="0"/>
                    </a:cubicBezTo>
                    <a:cubicBezTo>
                      <a:pt x="293326" y="2540"/>
                      <a:pt x="304755" y="10158"/>
                      <a:pt x="316183" y="19047"/>
                    </a:cubicBezTo>
                    <a:cubicBezTo>
                      <a:pt x="318723" y="21587"/>
                      <a:pt x="321262" y="21587"/>
                      <a:pt x="325072" y="21587"/>
                    </a:cubicBezTo>
                    <a:cubicBezTo>
                      <a:pt x="337770" y="19047"/>
                      <a:pt x="349198" y="13968"/>
                      <a:pt x="360627" y="8889"/>
                    </a:cubicBezTo>
                    <a:cubicBezTo>
                      <a:pt x="363166" y="7619"/>
                      <a:pt x="365706" y="6349"/>
                      <a:pt x="366976" y="7619"/>
                    </a:cubicBezTo>
                    <a:cubicBezTo>
                      <a:pt x="368245" y="10158"/>
                      <a:pt x="366976" y="12698"/>
                      <a:pt x="365706" y="15238"/>
                    </a:cubicBezTo>
                    <a:cubicBezTo>
                      <a:pt x="360627" y="25396"/>
                      <a:pt x="353008" y="35555"/>
                      <a:pt x="342849" y="43174"/>
                    </a:cubicBezTo>
                    <a:cubicBezTo>
                      <a:pt x="341579" y="44443"/>
                      <a:pt x="339040" y="45714"/>
                      <a:pt x="337770" y="48253"/>
                    </a:cubicBezTo>
                    <a:cubicBezTo>
                      <a:pt x="345389" y="46983"/>
                      <a:pt x="351738" y="45714"/>
                      <a:pt x="358087" y="43174"/>
                    </a:cubicBezTo>
                    <a:cubicBezTo>
                      <a:pt x="364436" y="41904"/>
                      <a:pt x="370785" y="39365"/>
                      <a:pt x="378404" y="36825"/>
                    </a:cubicBezTo>
                    <a:cubicBezTo>
                      <a:pt x="378404" y="40634"/>
                      <a:pt x="375864" y="43174"/>
                      <a:pt x="373325" y="44443"/>
                    </a:cubicBezTo>
                    <a:cubicBezTo>
                      <a:pt x="364436" y="55872"/>
                      <a:pt x="355547" y="64761"/>
                      <a:pt x="344119" y="73649"/>
                    </a:cubicBezTo>
                    <a:cubicBezTo>
                      <a:pt x="342849" y="74919"/>
                      <a:pt x="340310" y="76189"/>
                      <a:pt x="340310" y="78728"/>
                    </a:cubicBezTo>
                    <a:cubicBezTo>
                      <a:pt x="337770" y="88887"/>
                      <a:pt x="339040" y="99045"/>
                      <a:pt x="339040" y="109204"/>
                    </a:cubicBezTo>
                    <a:cubicBezTo>
                      <a:pt x="337770" y="138410"/>
                      <a:pt x="328881" y="165076"/>
                      <a:pt x="316183" y="190472"/>
                    </a:cubicBezTo>
                    <a:cubicBezTo>
                      <a:pt x="290787" y="241264"/>
                      <a:pt x="251423" y="278089"/>
                      <a:pt x="196821" y="298406"/>
                    </a:cubicBezTo>
                    <a:cubicBezTo>
                      <a:pt x="186662" y="302215"/>
                      <a:pt x="176504" y="304755"/>
                      <a:pt x="166345" y="307295"/>
                    </a:cubicBezTo>
                    <a:cubicBezTo>
                      <a:pt x="147298" y="312374"/>
                      <a:pt x="128251" y="313644"/>
                      <a:pt x="109204" y="313644"/>
                    </a:cubicBezTo>
                    <a:cubicBezTo>
                      <a:pt x="69840" y="312374"/>
                      <a:pt x="33015" y="302215"/>
                      <a:pt x="0" y="281898"/>
                    </a:cubicBezTo>
                    <a:cubicBezTo>
                      <a:pt x="1270" y="278089"/>
                      <a:pt x="3809" y="280629"/>
                      <a:pt x="6349" y="279359"/>
                    </a:cubicBezTo>
                    <a:cubicBezTo>
                      <a:pt x="8889" y="278089"/>
                      <a:pt x="13968" y="279359"/>
                      <a:pt x="20317" y="276819"/>
                    </a:cubicBezTo>
                    <a:close/>
                  </a:path>
                </a:pathLst>
              </a:custGeom>
              <a:solidFill>
                <a:srgbClr val="4F9FD7"/>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182" name="شكل حر: شكل 2181">
                <a:extLst>
                  <a:ext uri="{FF2B5EF4-FFF2-40B4-BE49-F238E27FC236}">
                    <a16:creationId xmlns:a16="http://schemas.microsoft.com/office/drawing/2014/main" id="{EDC6D0C1-8DC6-43E9-9B60-542FBC7638BE}"/>
                  </a:ext>
                </a:extLst>
              </p:cNvPr>
              <p:cNvSpPr/>
              <p:nvPr/>
            </p:nvSpPr>
            <p:spPr>
              <a:xfrm>
                <a:off x="1328222" y="9302320"/>
                <a:ext cx="33015" cy="2856"/>
              </a:xfrm>
              <a:custGeom>
                <a:avLst/>
                <a:gdLst>
                  <a:gd name="connsiteX0" fmla="*/ 33015 w 33015"/>
                  <a:gd name="connsiteY0" fmla="*/ 2857 h 2856"/>
                  <a:gd name="connsiteX1" fmla="*/ 0 w 33015"/>
                  <a:gd name="connsiteY1" fmla="*/ 2857 h 2856"/>
                  <a:gd name="connsiteX2" fmla="*/ 33015 w 33015"/>
                  <a:gd name="connsiteY2" fmla="*/ 2857 h 2856"/>
                </a:gdLst>
                <a:ahLst/>
                <a:cxnLst>
                  <a:cxn ang="0">
                    <a:pos x="connsiteX0" y="connsiteY0"/>
                  </a:cxn>
                  <a:cxn ang="0">
                    <a:pos x="connsiteX1" y="connsiteY1"/>
                  </a:cxn>
                  <a:cxn ang="0">
                    <a:pos x="connsiteX2" y="connsiteY2"/>
                  </a:cxn>
                </a:cxnLst>
                <a:rect l="l" t="t" r="r" b="b"/>
                <a:pathLst>
                  <a:path w="33015" h="2856">
                    <a:moveTo>
                      <a:pt x="33015" y="2857"/>
                    </a:moveTo>
                    <a:cubicBezTo>
                      <a:pt x="21587" y="2857"/>
                      <a:pt x="10159" y="2857"/>
                      <a:pt x="0" y="2857"/>
                    </a:cubicBezTo>
                    <a:cubicBezTo>
                      <a:pt x="10159" y="-952"/>
                      <a:pt x="21587" y="-952"/>
                      <a:pt x="33015" y="2857"/>
                    </a:cubicBezTo>
                    <a:close/>
                  </a:path>
                </a:pathLst>
              </a:custGeom>
              <a:solidFill>
                <a:srgbClr val="4F9FD7"/>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183" name="شكل حر: شكل 2182">
                <a:extLst>
                  <a:ext uri="{FF2B5EF4-FFF2-40B4-BE49-F238E27FC236}">
                    <a16:creationId xmlns:a16="http://schemas.microsoft.com/office/drawing/2014/main" id="{E3510171-49AA-402C-B11E-22397153267B}"/>
                  </a:ext>
                </a:extLst>
              </p:cNvPr>
              <p:cNvSpPr/>
              <p:nvPr/>
            </p:nvSpPr>
            <p:spPr>
              <a:xfrm>
                <a:off x="1094577" y="9320077"/>
                <a:ext cx="12698" cy="15575"/>
              </a:xfrm>
              <a:custGeom>
                <a:avLst/>
                <a:gdLst>
                  <a:gd name="connsiteX0" fmla="*/ 12698 w 12698"/>
                  <a:gd name="connsiteY0" fmla="*/ 4147 h 15575"/>
                  <a:gd name="connsiteX1" fmla="*/ 3809 w 12698"/>
                  <a:gd name="connsiteY1" fmla="*/ 11766 h 15575"/>
                  <a:gd name="connsiteX2" fmla="*/ 0 w 12698"/>
                  <a:gd name="connsiteY2" fmla="*/ 15576 h 15575"/>
                  <a:gd name="connsiteX3" fmla="*/ 3809 w 12698"/>
                  <a:gd name="connsiteY3" fmla="*/ 5417 h 15575"/>
                  <a:gd name="connsiteX4" fmla="*/ 7619 w 12698"/>
                  <a:gd name="connsiteY4" fmla="*/ 338 h 15575"/>
                  <a:gd name="connsiteX5" fmla="*/ 12698 w 12698"/>
                  <a:gd name="connsiteY5" fmla="*/ 4147 h 1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698" h="15575">
                    <a:moveTo>
                      <a:pt x="12698" y="4147"/>
                    </a:moveTo>
                    <a:cubicBezTo>
                      <a:pt x="7619" y="4147"/>
                      <a:pt x="3809" y="5417"/>
                      <a:pt x="3809" y="11766"/>
                    </a:cubicBezTo>
                    <a:cubicBezTo>
                      <a:pt x="3809" y="14305"/>
                      <a:pt x="2540" y="14305"/>
                      <a:pt x="0" y="15576"/>
                    </a:cubicBezTo>
                    <a:cubicBezTo>
                      <a:pt x="0" y="11766"/>
                      <a:pt x="2540" y="7956"/>
                      <a:pt x="3809" y="5417"/>
                    </a:cubicBezTo>
                    <a:cubicBezTo>
                      <a:pt x="5079" y="4147"/>
                      <a:pt x="5079" y="338"/>
                      <a:pt x="7619" y="338"/>
                    </a:cubicBezTo>
                    <a:cubicBezTo>
                      <a:pt x="11428" y="-932"/>
                      <a:pt x="11428" y="1607"/>
                      <a:pt x="12698" y="4147"/>
                    </a:cubicBezTo>
                    <a:close/>
                  </a:path>
                </a:pathLst>
              </a:custGeom>
              <a:solidFill>
                <a:srgbClr val="4F9FD7"/>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184" name="شكل حر: شكل 2183">
                <a:extLst>
                  <a:ext uri="{FF2B5EF4-FFF2-40B4-BE49-F238E27FC236}">
                    <a16:creationId xmlns:a16="http://schemas.microsoft.com/office/drawing/2014/main" id="{EEFC2560-3E81-4BB4-B934-9670C58A2801}"/>
                  </a:ext>
                </a:extLst>
              </p:cNvPr>
              <p:cNvSpPr/>
              <p:nvPr/>
            </p:nvSpPr>
            <p:spPr>
              <a:xfrm>
                <a:off x="1078070" y="9581996"/>
                <a:ext cx="27935" cy="3810"/>
              </a:xfrm>
              <a:custGeom>
                <a:avLst/>
                <a:gdLst>
                  <a:gd name="connsiteX0" fmla="*/ 27936 w 27935"/>
                  <a:gd name="connsiteY0" fmla="*/ 0 h 3810"/>
                  <a:gd name="connsiteX1" fmla="*/ 11428 w 27935"/>
                  <a:gd name="connsiteY1" fmla="*/ 1270 h 3810"/>
                  <a:gd name="connsiteX2" fmla="*/ 5079 w 27935"/>
                  <a:gd name="connsiteY2" fmla="*/ 3810 h 3810"/>
                  <a:gd name="connsiteX3" fmla="*/ 0 w 27935"/>
                  <a:gd name="connsiteY3" fmla="*/ 0 h 3810"/>
                  <a:gd name="connsiteX4" fmla="*/ 27936 w 27935"/>
                  <a:gd name="connsiteY4" fmla="*/ 0 h 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35" h="3810">
                    <a:moveTo>
                      <a:pt x="27936" y="0"/>
                    </a:moveTo>
                    <a:cubicBezTo>
                      <a:pt x="22857" y="2540"/>
                      <a:pt x="16507" y="0"/>
                      <a:pt x="11428" y="1270"/>
                    </a:cubicBezTo>
                    <a:cubicBezTo>
                      <a:pt x="8889" y="1270"/>
                      <a:pt x="6349" y="0"/>
                      <a:pt x="5079" y="3810"/>
                    </a:cubicBezTo>
                    <a:cubicBezTo>
                      <a:pt x="3809" y="3810"/>
                      <a:pt x="1270" y="2540"/>
                      <a:pt x="0" y="0"/>
                    </a:cubicBezTo>
                    <a:cubicBezTo>
                      <a:pt x="8889" y="0"/>
                      <a:pt x="17777" y="0"/>
                      <a:pt x="27936" y="0"/>
                    </a:cubicBezTo>
                    <a:close/>
                  </a:path>
                </a:pathLst>
              </a:custGeom>
              <a:solidFill>
                <a:srgbClr val="4F9FD7"/>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185" name="شكل حر: شكل 2184">
                <a:extLst>
                  <a:ext uri="{FF2B5EF4-FFF2-40B4-BE49-F238E27FC236}">
                    <a16:creationId xmlns:a16="http://schemas.microsoft.com/office/drawing/2014/main" id="{4FC40D29-B9B4-45A7-865E-790846D979C7}"/>
                  </a:ext>
                </a:extLst>
              </p:cNvPr>
              <p:cNvSpPr/>
              <p:nvPr/>
            </p:nvSpPr>
            <p:spPr>
              <a:xfrm>
                <a:off x="1421871" y="9382636"/>
                <a:ext cx="1904" cy="30475"/>
              </a:xfrm>
              <a:custGeom>
                <a:avLst/>
                <a:gdLst>
                  <a:gd name="connsiteX0" fmla="*/ 317 w 1904"/>
                  <a:gd name="connsiteY0" fmla="*/ 30475 h 30475"/>
                  <a:gd name="connsiteX1" fmla="*/ 1587 w 1904"/>
                  <a:gd name="connsiteY1" fmla="*/ 0 h 30475"/>
                  <a:gd name="connsiteX2" fmla="*/ 317 w 1904"/>
                  <a:gd name="connsiteY2" fmla="*/ 30475 h 30475"/>
                </a:gdLst>
                <a:ahLst/>
                <a:cxnLst>
                  <a:cxn ang="0">
                    <a:pos x="connsiteX0" y="connsiteY0"/>
                  </a:cxn>
                  <a:cxn ang="0">
                    <a:pos x="connsiteX1" y="connsiteY1"/>
                  </a:cxn>
                  <a:cxn ang="0">
                    <a:pos x="connsiteX2" y="connsiteY2"/>
                  </a:cxn>
                </a:cxnLst>
                <a:rect l="l" t="t" r="r" b="b"/>
                <a:pathLst>
                  <a:path w="1904" h="30475">
                    <a:moveTo>
                      <a:pt x="317" y="30475"/>
                    </a:moveTo>
                    <a:cubicBezTo>
                      <a:pt x="317" y="20317"/>
                      <a:pt x="-952" y="10158"/>
                      <a:pt x="1587" y="0"/>
                    </a:cubicBezTo>
                    <a:cubicBezTo>
                      <a:pt x="1587" y="11428"/>
                      <a:pt x="2857" y="21586"/>
                      <a:pt x="317" y="30475"/>
                    </a:cubicBezTo>
                    <a:close/>
                  </a:path>
                </a:pathLst>
              </a:custGeom>
              <a:solidFill>
                <a:srgbClr val="4F9FD7"/>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grpSp>
      </p:grpSp>
      <p:sp>
        <p:nvSpPr>
          <p:cNvPr id="2186" name="مربع نص 2185">
            <a:extLst>
              <a:ext uri="{FF2B5EF4-FFF2-40B4-BE49-F238E27FC236}">
                <a16:creationId xmlns:a16="http://schemas.microsoft.com/office/drawing/2014/main" id="{DF948342-8787-44B9-819C-D431A2ADEB1E}"/>
              </a:ext>
            </a:extLst>
          </p:cNvPr>
          <p:cNvSpPr txBox="1"/>
          <p:nvPr/>
        </p:nvSpPr>
        <p:spPr>
          <a:xfrm>
            <a:off x="5103533" y="9782937"/>
            <a:ext cx="1833635" cy="408892"/>
          </a:xfrm>
          <a:prstGeom prst="rect">
            <a:avLst/>
          </a:prstGeom>
          <a:noFill/>
        </p:spPr>
        <p:txBody>
          <a:bodyPr wrap="none" rtlCol="1">
            <a:noAutofit/>
          </a:bodyPr>
          <a:lstStyle/>
          <a:p>
            <a:pPr algn="l"/>
            <a:r>
              <a:rPr lang="ar-SA" sz="2200" spc="0" baseline="0" dirty="0">
                <a:solidFill>
                  <a:srgbClr val="000000"/>
                </a:solidFill>
                <a:latin typeface="JF Flat" panose="02000500000000000000" pitchFamily="2" charset="-78"/>
                <a:cs typeface="JF Flat" panose="02000500000000000000" pitchFamily="2" charset="-78"/>
                <a:sym typeface="Arial"/>
              </a:rPr>
              <a:t>@</a:t>
            </a:r>
            <a:r>
              <a:rPr lang="en-US" sz="2200" spc="0" baseline="0" dirty="0">
                <a:solidFill>
                  <a:srgbClr val="000000"/>
                </a:solidFill>
                <a:latin typeface="JF Flat" panose="02000500000000000000" pitchFamily="2" charset="-78"/>
                <a:cs typeface="JF Flat" panose="02000500000000000000" pitchFamily="2" charset="-78"/>
                <a:sym typeface="Arial"/>
              </a:rPr>
              <a:t>nabza101</a:t>
            </a:r>
            <a:endParaRPr lang="ar-SA" sz="2200" spc="0" baseline="0" dirty="0">
              <a:solidFill>
                <a:srgbClr val="000000"/>
              </a:solidFill>
              <a:latin typeface="JF Flat" panose="02000500000000000000" pitchFamily="2" charset="-78"/>
              <a:cs typeface="JF Flat" panose="02000500000000000000" pitchFamily="2" charset="-78"/>
              <a:sym typeface="Arial"/>
            </a:endParaRPr>
          </a:p>
        </p:txBody>
      </p:sp>
      <p:sp>
        <p:nvSpPr>
          <p:cNvPr id="1197" name="مربع نص 1196">
            <a:extLst>
              <a:ext uri="{FF2B5EF4-FFF2-40B4-BE49-F238E27FC236}">
                <a16:creationId xmlns:a16="http://schemas.microsoft.com/office/drawing/2014/main" id="{E19C2075-B652-4308-98BD-0CF527C193C2}"/>
              </a:ext>
            </a:extLst>
          </p:cNvPr>
          <p:cNvSpPr txBox="1"/>
          <p:nvPr/>
        </p:nvSpPr>
        <p:spPr>
          <a:xfrm flipH="1">
            <a:off x="3709892" y="10076102"/>
            <a:ext cx="665408" cy="269213"/>
          </a:xfrm>
          <a:prstGeom prst="rect">
            <a:avLst/>
          </a:prstGeom>
          <a:noFill/>
        </p:spPr>
        <p:txBody>
          <a:bodyPr wrap="none" rtlCol="1">
            <a:noAutofit/>
          </a:bodyPr>
          <a:lstStyle/>
          <a:p>
            <a:pPr algn="ctr" rtl="1"/>
            <a:r>
              <a:rPr lang="ar-SA" sz="1200" spc="0" baseline="0" dirty="0">
                <a:solidFill>
                  <a:srgbClr val="464646"/>
                </a:solidFill>
                <a:latin typeface="JF Flat" panose="02000500000000000000" pitchFamily="2" charset="-78"/>
                <a:cs typeface="JF Flat" panose="02000500000000000000" pitchFamily="2" charset="-78"/>
                <a:sym typeface="Arial"/>
              </a:rPr>
              <a:t>الأفـلام</a:t>
            </a:r>
          </a:p>
        </p:txBody>
      </p:sp>
      <p:sp>
        <p:nvSpPr>
          <p:cNvPr id="1198" name="مربع نص 1197">
            <a:extLst>
              <a:ext uri="{FF2B5EF4-FFF2-40B4-BE49-F238E27FC236}">
                <a16:creationId xmlns:a16="http://schemas.microsoft.com/office/drawing/2014/main" id="{BA61F414-8BF2-4D64-B86B-E4E70F03C1FD}"/>
              </a:ext>
            </a:extLst>
          </p:cNvPr>
          <p:cNvSpPr txBox="1"/>
          <p:nvPr/>
        </p:nvSpPr>
        <p:spPr>
          <a:xfrm flipH="1">
            <a:off x="2355994" y="10076102"/>
            <a:ext cx="754295" cy="269213"/>
          </a:xfrm>
          <a:prstGeom prst="rect">
            <a:avLst/>
          </a:prstGeom>
          <a:noFill/>
        </p:spPr>
        <p:txBody>
          <a:bodyPr wrap="none" rtlCol="1">
            <a:noAutofit/>
          </a:bodyPr>
          <a:lstStyle/>
          <a:p>
            <a:pPr algn="ctr" rtl="1"/>
            <a:r>
              <a:rPr lang="ar-SA" sz="1200" spc="0" baseline="0" dirty="0">
                <a:solidFill>
                  <a:srgbClr val="464646"/>
                </a:solidFill>
                <a:latin typeface="JF Flat" panose="02000500000000000000" pitchFamily="2" charset="-78"/>
                <a:cs typeface="JF Flat" panose="02000500000000000000" pitchFamily="2" charset="-78"/>
                <a:sym typeface="Arial"/>
              </a:rPr>
              <a:t>التجـربة</a:t>
            </a:r>
          </a:p>
        </p:txBody>
      </p:sp>
      <p:sp>
        <p:nvSpPr>
          <p:cNvPr id="1199" name="مربع نص 1198">
            <a:extLst>
              <a:ext uri="{FF2B5EF4-FFF2-40B4-BE49-F238E27FC236}">
                <a16:creationId xmlns:a16="http://schemas.microsoft.com/office/drawing/2014/main" id="{5DD0E1C5-38C6-435E-A89B-AE1E27726220}"/>
              </a:ext>
            </a:extLst>
          </p:cNvPr>
          <p:cNvSpPr txBox="1"/>
          <p:nvPr/>
        </p:nvSpPr>
        <p:spPr>
          <a:xfrm flipH="1">
            <a:off x="1039194" y="10076102"/>
            <a:ext cx="817785" cy="269213"/>
          </a:xfrm>
          <a:prstGeom prst="rect">
            <a:avLst/>
          </a:prstGeom>
          <a:noFill/>
        </p:spPr>
        <p:txBody>
          <a:bodyPr wrap="none" rtlCol="1">
            <a:noAutofit/>
          </a:bodyPr>
          <a:lstStyle/>
          <a:p>
            <a:pPr algn="ctr" rtl="1"/>
            <a:r>
              <a:rPr lang="ar-SA" sz="1200" spc="0" baseline="0" dirty="0">
                <a:solidFill>
                  <a:srgbClr val="464646"/>
                </a:solidFill>
                <a:latin typeface="JF Flat" panose="02000500000000000000" pitchFamily="2" charset="-78"/>
                <a:cs typeface="JF Flat" panose="02000500000000000000" pitchFamily="2" charset="-78"/>
                <a:sym typeface="Arial"/>
              </a:rPr>
              <a:t>الرحلات</a:t>
            </a:r>
          </a:p>
        </p:txBody>
      </p:sp>
      <p:grpSp>
        <p:nvGrpSpPr>
          <p:cNvPr id="2187" name="رسم 5">
            <a:extLst>
              <a:ext uri="{FF2B5EF4-FFF2-40B4-BE49-F238E27FC236}">
                <a16:creationId xmlns:a16="http://schemas.microsoft.com/office/drawing/2014/main" id="{4A5892FA-6EDC-4719-8A2F-86ABF9A34314}"/>
              </a:ext>
            </a:extLst>
          </p:cNvPr>
          <p:cNvGrpSpPr/>
          <p:nvPr/>
        </p:nvGrpSpPr>
        <p:grpSpPr>
          <a:xfrm flipH="1">
            <a:off x="3659889" y="9323022"/>
            <a:ext cx="719982" cy="735221"/>
            <a:chOff x="3271034" y="9232798"/>
            <a:chExt cx="719982" cy="735221"/>
          </a:xfrm>
          <a:solidFill>
            <a:schemeClr val="accent1"/>
          </a:solidFill>
        </p:grpSpPr>
        <p:sp>
          <p:nvSpPr>
            <p:cNvPr id="2188" name="شكل حر: شكل 2187">
              <a:extLst>
                <a:ext uri="{FF2B5EF4-FFF2-40B4-BE49-F238E27FC236}">
                  <a16:creationId xmlns:a16="http://schemas.microsoft.com/office/drawing/2014/main" id="{3FCF8C7C-757C-4F21-953F-4B6CA8B69D0F}"/>
                </a:ext>
              </a:extLst>
            </p:cNvPr>
            <p:cNvSpPr/>
            <p:nvPr/>
          </p:nvSpPr>
          <p:spPr>
            <a:xfrm>
              <a:off x="3271034" y="9232798"/>
              <a:ext cx="719982" cy="533320"/>
            </a:xfrm>
            <a:custGeom>
              <a:avLst/>
              <a:gdLst>
                <a:gd name="connsiteX0" fmla="*/ 655223 w 719982"/>
                <a:gd name="connsiteY0" fmla="*/ 533321 h 533320"/>
                <a:gd name="connsiteX1" fmla="*/ 64760 w 719982"/>
                <a:gd name="connsiteY1" fmla="*/ 533321 h 533320"/>
                <a:gd name="connsiteX2" fmla="*/ 0 w 719982"/>
                <a:gd name="connsiteY2" fmla="*/ 468561 h 533320"/>
                <a:gd name="connsiteX3" fmla="*/ 0 w 719982"/>
                <a:gd name="connsiteY3" fmla="*/ 64761 h 533320"/>
                <a:gd name="connsiteX4" fmla="*/ 64760 w 719982"/>
                <a:gd name="connsiteY4" fmla="*/ 0 h 533320"/>
                <a:gd name="connsiteX5" fmla="*/ 655223 w 719982"/>
                <a:gd name="connsiteY5" fmla="*/ 0 h 533320"/>
                <a:gd name="connsiteX6" fmla="*/ 719983 w 719982"/>
                <a:gd name="connsiteY6" fmla="*/ 64761 h 533320"/>
                <a:gd name="connsiteX7" fmla="*/ 719983 w 719982"/>
                <a:gd name="connsiteY7" fmla="*/ 468561 h 533320"/>
                <a:gd name="connsiteX8" fmla="*/ 655223 w 719982"/>
                <a:gd name="connsiteY8" fmla="*/ 533321 h 533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9982" h="533320">
                  <a:moveTo>
                    <a:pt x="655223" y="533321"/>
                  </a:moveTo>
                  <a:lnTo>
                    <a:pt x="64760" y="533321"/>
                  </a:lnTo>
                  <a:cubicBezTo>
                    <a:pt x="29206" y="533321"/>
                    <a:pt x="0" y="504115"/>
                    <a:pt x="0" y="468561"/>
                  </a:cubicBezTo>
                  <a:lnTo>
                    <a:pt x="0" y="64761"/>
                  </a:lnTo>
                  <a:cubicBezTo>
                    <a:pt x="0" y="29206"/>
                    <a:pt x="29206" y="0"/>
                    <a:pt x="64760" y="0"/>
                  </a:cubicBezTo>
                  <a:lnTo>
                    <a:pt x="655223" y="0"/>
                  </a:lnTo>
                  <a:cubicBezTo>
                    <a:pt x="690777" y="0"/>
                    <a:pt x="719983" y="29206"/>
                    <a:pt x="719983" y="64761"/>
                  </a:cubicBezTo>
                  <a:lnTo>
                    <a:pt x="719983" y="468561"/>
                  </a:lnTo>
                  <a:cubicBezTo>
                    <a:pt x="718713" y="504115"/>
                    <a:pt x="690777" y="533321"/>
                    <a:pt x="655223" y="533321"/>
                  </a:cubicBezTo>
                  <a:close/>
                </a:path>
              </a:pathLst>
            </a:custGeom>
            <a:noFill/>
            <a:ln w="44330" cap="flat">
              <a:solidFill>
                <a:srgbClr val="464646"/>
              </a:solid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189" name="شكل حر: شكل 2188">
              <a:extLst>
                <a:ext uri="{FF2B5EF4-FFF2-40B4-BE49-F238E27FC236}">
                  <a16:creationId xmlns:a16="http://schemas.microsoft.com/office/drawing/2014/main" id="{1F5BE7D8-6E40-454E-8FCB-3D0B11806C40}"/>
                </a:ext>
              </a:extLst>
            </p:cNvPr>
            <p:cNvSpPr/>
            <p:nvPr/>
          </p:nvSpPr>
          <p:spPr>
            <a:xfrm>
              <a:off x="3367540" y="9306447"/>
              <a:ext cx="525701" cy="379673"/>
            </a:xfrm>
            <a:custGeom>
              <a:avLst/>
              <a:gdLst>
                <a:gd name="connsiteX0" fmla="*/ 487608 w 525701"/>
                <a:gd name="connsiteY0" fmla="*/ 379673 h 379673"/>
                <a:gd name="connsiteX1" fmla="*/ 38094 w 525701"/>
                <a:gd name="connsiteY1" fmla="*/ 379673 h 379673"/>
                <a:gd name="connsiteX2" fmla="*/ 0 w 525701"/>
                <a:gd name="connsiteY2" fmla="*/ 341579 h 379673"/>
                <a:gd name="connsiteX3" fmla="*/ 0 w 525701"/>
                <a:gd name="connsiteY3" fmla="*/ 38094 h 379673"/>
                <a:gd name="connsiteX4" fmla="*/ 38094 w 525701"/>
                <a:gd name="connsiteY4" fmla="*/ 0 h 379673"/>
                <a:gd name="connsiteX5" fmla="*/ 487608 w 525701"/>
                <a:gd name="connsiteY5" fmla="*/ 0 h 379673"/>
                <a:gd name="connsiteX6" fmla="*/ 525702 w 525701"/>
                <a:gd name="connsiteY6" fmla="*/ 38094 h 379673"/>
                <a:gd name="connsiteX7" fmla="*/ 525702 w 525701"/>
                <a:gd name="connsiteY7" fmla="*/ 341579 h 379673"/>
                <a:gd name="connsiteX8" fmla="*/ 487608 w 525701"/>
                <a:gd name="connsiteY8" fmla="*/ 379673 h 379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5701" h="379673">
                  <a:moveTo>
                    <a:pt x="487608" y="379673"/>
                  </a:moveTo>
                  <a:lnTo>
                    <a:pt x="38094" y="379673"/>
                  </a:lnTo>
                  <a:cubicBezTo>
                    <a:pt x="17777" y="379673"/>
                    <a:pt x="0" y="363166"/>
                    <a:pt x="0" y="341579"/>
                  </a:cubicBezTo>
                  <a:lnTo>
                    <a:pt x="0" y="38094"/>
                  </a:lnTo>
                  <a:cubicBezTo>
                    <a:pt x="0" y="17777"/>
                    <a:pt x="16507" y="0"/>
                    <a:pt x="38094" y="0"/>
                  </a:cubicBezTo>
                  <a:lnTo>
                    <a:pt x="487608" y="0"/>
                  </a:lnTo>
                  <a:cubicBezTo>
                    <a:pt x="507925" y="0"/>
                    <a:pt x="525702" y="16507"/>
                    <a:pt x="525702" y="38094"/>
                  </a:cubicBezTo>
                  <a:lnTo>
                    <a:pt x="525702" y="341579"/>
                  </a:lnTo>
                  <a:cubicBezTo>
                    <a:pt x="524432" y="363166"/>
                    <a:pt x="507925" y="379673"/>
                    <a:pt x="487608" y="379673"/>
                  </a:cubicBezTo>
                  <a:close/>
                </a:path>
              </a:pathLst>
            </a:custGeom>
            <a:solidFill>
              <a:srgbClr val="464646"/>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190" name="شكل حر: شكل 2189">
              <a:extLst>
                <a:ext uri="{FF2B5EF4-FFF2-40B4-BE49-F238E27FC236}">
                  <a16:creationId xmlns:a16="http://schemas.microsoft.com/office/drawing/2014/main" id="{E8308804-F9B6-401E-9822-D11A4DF93BFD}"/>
                </a:ext>
              </a:extLst>
            </p:cNvPr>
            <p:cNvSpPr/>
            <p:nvPr/>
          </p:nvSpPr>
          <p:spPr>
            <a:xfrm>
              <a:off x="3630391" y="9766119"/>
              <a:ext cx="12698" cy="107933"/>
            </a:xfrm>
            <a:custGeom>
              <a:avLst/>
              <a:gdLst>
                <a:gd name="connsiteX0" fmla="*/ 0 w 12698"/>
                <a:gd name="connsiteY0" fmla="*/ 0 h 107933"/>
                <a:gd name="connsiteX1" fmla="*/ 0 w 12698"/>
                <a:gd name="connsiteY1" fmla="*/ 107934 h 107933"/>
              </a:gdLst>
              <a:ahLst/>
              <a:cxnLst>
                <a:cxn ang="0">
                  <a:pos x="connsiteX0" y="connsiteY0"/>
                </a:cxn>
                <a:cxn ang="0">
                  <a:pos x="connsiteX1" y="connsiteY1"/>
                </a:cxn>
              </a:cxnLst>
              <a:rect l="l" t="t" r="r" b="b"/>
              <a:pathLst>
                <a:path w="12698" h="107933">
                  <a:moveTo>
                    <a:pt x="0" y="0"/>
                  </a:moveTo>
                  <a:lnTo>
                    <a:pt x="0" y="107934"/>
                  </a:lnTo>
                </a:path>
              </a:pathLst>
            </a:custGeom>
            <a:ln w="44330" cap="flat">
              <a:solidFill>
                <a:srgbClr val="464646"/>
              </a:solid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191" name="شكل حر: شكل 2190">
              <a:extLst>
                <a:ext uri="{FF2B5EF4-FFF2-40B4-BE49-F238E27FC236}">
                  <a16:creationId xmlns:a16="http://schemas.microsoft.com/office/drawing/2014/main" id="{9063BEC9-4F3C-40A6-9ED8-FE7DB62B5508}"/>
                </a:ext>
              </a:extLst>
            </p:cNvPr>
            <p:cNvSpPr/>
            <p:nvPr/>
          </p:nvSpPr>
          <p:spPr>
            <a:xfrm>
              <a:off x="3517378" y="9874053"/>
              <a:ext cx="224756" cy="93966"/>
            </a:xfrm>
            <a:custGeom>
              <a:avLst/>
              <a:gdLst>
                <a:gd name="connsiteX0" fmla="*/ 224757 w 224756"/>
                <a:gd name="connsiteY0" fmla="*/ 93966 h 93966"/>
                <a:gd name="connsiteX1" fmla="*/ 0 w 224756"/>
                <a:gd name="connsiteY1" fmla="*/ 93966 h 93966"/>
                <a:gd name="connsiteX2" fmla="*/ 0 w 224756"/>
                <a:gd name="connsiteY2" fmla="*/ 55872 h 93966"/>
                <a:gd name="connsiteX3" fmla="*/ 55872 w 224756"/>
                <a:gd name="connsiteY3" fmla="*/ 0 h 93966"/>
                <a:gd name="connsiteX4" fmla="*/ 168885 w 224756"/>
                <a:gd name="connsiteY4" fmla="*/ 0 h 93966"/>
                <a:gd name="connsiteX5" fmla="*/ 224757 w 224756"/>
                <a:gd name="connsiteY5" fmla="*/ 55872 h 93966"/>
                <a:gd name="connsiteX6" fmla="*/ 224757 w 224756"/>
                <a:gd name="connsiteY6" fmla="*/ 93966 h 93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756" h="93966">
                  <a:moveTo>
                    <a:pt x="224757" y="93966"/>
                  </a:moveTo>
                  <a:lnTo>
                    <a:pt x="0" y="93966"/>
                  </a:lnTo>
                  <a:lnTo>
                    <a:pt x="0" y="55872"/>
                  </a:lnTo>
                  <a:cubicBezTo>
                    <a:pt x="0" y="25396"/>
                    <a:pt x="25396" y="0"/>
                    <a:pt x="55872" y="0"/>
                  </a:cubicBezTo>
                  <a:lnTo>
                    <a:pt x="168885" y="0"/>
                  </a:lnTo>
                  <a:cubicBezTo>
                    <a:pt x="199361" y="0"/>
                    <a:pt x="224757" y="25396"/>
                    <a:pt x="224757" y="55872"/>
                  </a:cubicBezTo>
                  <a:lnTo>
                    <a:pt x="224757" y="93966"/>
                  </a:lnTo>
                  <a:close/>
                </a:path>
              </a:pathLst>
            </a:custGeom>
            <a:solidFill>
              <a:srgbClr val="464646"/>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192" name="شكل حر: شكل 2191">
              <a:extLst>
                <a:ext uri="{FF2B5EF4-FFF2-40B4-BE49-F238E27FC236}">
                  <a16:creationId xmlns:a16="http://schemas.microsoft.com/office/drawing/2014/main" id="{354F83C6-1F07-44B8-81D6-D1A0ED0859A4}"/>
                </a:ext>
              </a:extLst>
            </p:cNvPr>
            <p:cNvSpPr/>
            <p:nvPr/>
          </p:nvSpPr>
          <p:spPr>
            <a:xfrm>
              <a:off x="3778959" y="9702628"/>
              <a:ext cx="20316" cy="20316"/>
            </a:xfrm>
            <a:custGeom>
              <a:avLst/>
              <a:gdLst>
                <a:gd name="connsiteX0" fmla="*/ 20317 w 20316"/>
                <a:gd name="connsiteY0" fmla="*/ 10159 h 20316"/>
                <a:gd name="connsiteX1" fmla="*/ 10159 w 20316"/>
                <a:gd name="connsiteY1" fmla="*/ 20317 h 20316"/>
                <a:gd name="connsiteX2" fmla="*/ 0 w 20316"/>
                <a:gd name="connsiteY2" fmla="*/ 10159 h 20316"/>
                <a:gd name="connsiteX3" fmla="*/ 10159 w 20316"/>
                <a:gd name="connsiteY3" fmla="*/ 0 h 20316"/>
                <a:gd name="connsiteX4" fmla="*/ 20317 w 20316"/>
                <a:gd name="connsiteY4" fmla="*/ 10159 h 203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16" h="20316">
                  <a:moveTo>
                    <a:pt x="20317" y="10159"/>
                  </a:moveTo>
                  <a:cubicBezTo>
                    <a:pt x="20317" y="15769"/>
                    <a:pt x="15769" y="20317"/>
                    <a:pt x="10159" y="20317"/>
                  </a:cubicBezTo>
                  <a:cubicBezTo>
                    <a:pt x="4548" y="20317"/>
                    <a:pt x="0" y="15769"/>
                    <a:pt x="0" y="10159"/>
                  </a:cubicBezTo>
                  <a:cubicBezTo>
                    <a:pt x="0" y="4548"/>
                    <a:pt x="4549" y="0"/>
                    <a:pt x="10159" y="0"/>
                  </a:cubicBezTo>
                  <a:cubicBezTo>
                    <a:pt x="15769" y="0"/>
                    <a:pt x="20317" y="4548"/>
                    <a:pt x="20317" y="10159"/>
                  </a:cubicBezTo>
                  <a:close/>
                </a:path>
              </a:pathLst>
            </a:custGeom>
            <a:solidFill>
              <a:srgbClr val="464646"/>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193" name="شكل حر: شكل 2192">
              <a:extLst>
                <a:ext uri="{FF2B5EF4-FFF2-40B4-BE49-F238E27FC236}">
                  <a16:creationId xmlns:a16="http://schemas.microsoft.com/office/drawing/2014/main" id="{6019E506-180E-485A-9118-4FDDC375AAA4}"/>
                </a:ext>
              </a:extLst>
            </p:cNvPr>
            <p:cNvSpPr/>
            <p:nvPr/>
          </p:nvSpPr>
          <p:spPr>
            <a:xfrm>
              <a:off x="3846259" y="9702628"/>
              <a:ext cx="20316" cy="20316"/>
            </a:xfrm>
            <a:custGeom>
              <a:avLst/>
              <a:gdLst>
                <a:gd name="connsiteX0" fmla="*/ 20317 w 20316"/>
                <a:gd name="connsiteY0" fmla="*/ 10159 h 20316"/>
                <a:gd name="connsiteX1" fmla="*/ 10159 w 20316"/>
                <a:gd name="connsiteY1" fmla="*/ 20317 h 20316"/>
                <a:gd name="connsiteX2" fmla="*/ 0 w 20316"/>
                <a:gd name="connsiteY2" fmla="*/ 10159 h 20316"/>
                <a:gd name="connsiteX3" fmla="*/ 10159 w 20316"/>
                <a:gd name="connsiteY3" fmla="*/ 0 h 20316"/>
                <a:gd name="connsiteX4" fmla="*/ 20317 w 20316"/>
                <a:gd name="connsiteY4" fmla="*/ 10159 h 203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16" h="20316">
                  <a:moveTo>
                    <a:pt x="20317" y="10159"/>
                  </a:moveTo>
                  <a:cubicBezTo>
                    <a:pt x="20317" y="15769"/>
                    <a:pt x="15769" y="20317"/>
                    <a:pt x="10159" y="20317"/>
                  </a:cubicBezTo>
                  <a:cubicBezTo>
                    <a:pt x="4548" y="20317"/>
                    <a:pt x="0" y="15769"/>
                    <a:pt x="0" y="10159"/>
                  </a:cubicBezTo>
                  <a:cubicBezTo>
                    <a:pt x="0" y="4548"/>
                    <a:pt x="4549" y="0"/>
                    <a:pt x="10159" y="0"/>
                  </a:cubicBezTo>
                  <a:cubicBezTo>
                    <a:pt x="15769" y="0"/>
                    <a:pt x="20317" y="4548"/>
                    <a:pt x="20317" y="10159"/>
                  </a:cubicBezTo>
                  <a:close/>
                </a:path>
              </a:pathLst>
            </a:custGeom>
            <a:solidFill>
              <a:srgbClr val="464646"/>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grpSp>
      <p:grpSp>
        <p:nvGrpSpPr>
          <p:cNvPr id="2194" name="رسم 5">
            <a:extLst>
              <a:ext uri="{FF2B5EF4-FFF2-40B4-BE49-F238E27FC236}">
                <a16:creationId xmlns:a16="http://schemas.microsoft.com/office/drawing/2014/main" id="{4A5892FA-6EDC-4719-8A2F-86ABF9A34314}"/>
              </a:ext>
            </a:extLst>
          </p:cNvPr>
          <p:cNvGrpSpPr/>
          <p:nvPr/>
        </p:nvGrpSpPr>
        <p:grpSpPr>
          <a:xfrm flipH="1">
            <a:off x="2265635" y="9413179"/>
            <a:ext cx="935851" cy="365705"/>
            <a:chOff x="4449419" y="9322955"/>
            <a:chExt cx="935851" cy="365705"/>
          </a:xfrm>
          <a:solidFill>
            <a:schemeClr val="accent1"/>
          </a:solidFill>
        </p:grpSpPr>
        <p:grpSp>
          <p:nvGrpSpPr>
            <p:cNvPr id="2195" name="رسم 5">
              <a:extLst>
                <a:ext uri="{FF2B5EF4-FFF2-40B4-BE49-F238E27FC236}">
                  <a16:creationId xmlns:a16="http://schemas.microsoft.com/office/drawing/2014/main" id="{4A5892FA-6EDC-4719-8A2F-86ABF9A34314}"/>
                </a:ext>
              </a:extLst>
            </p:cNvPr>
            <p:cNvGrpSpPr/>
            <p:nvPr/>
          </p:nvGrpSpPr>
          <p:grpSpPr>
            <a:xfrm>
              <a:off x="4449419" y="9322955"/>
              <a:ext cx="935851" cy="365705"/>
              <a:chOff x="4449419" y="9322955"/>
              <a:chExt cx="935851" cy="365705"/>
            </a:xfrm>
            <a:solidFill>
              <a:schemeClr val="accent1"/>
            </a:solidFill>
          </p:grpSpPr>
          <p:grpSp>
            <p:nvGrpSpPr>
              <p:cNvPr id="2196" name="رسم 5">
                <a:extLst>
                  <a:ext uri="{FF2B5EF4-FFF2-40B4-BE49-F238E27FC236}">
                    <a16:creationId xmlns:a16="http://schemas.microsoft.com/office/drawing/2014/main" id="{4A5892FA-6EDC-4719-8A2F-86ABF9A34314}"/>
                  </a:ext>
                </a:extLst>
              </p:cNvPr>
              <p:cNvGrpSpPr/>
              <p:nvPr/>
            </p:nvGrpSpPr>
            <p:grpSpPr>
              <a:xfrm>
                <a:off x="4449419" y="9322955"/>
                <a:ext cx="935851" cy="365705"/>
                <a:chOff x="4449419" y="9322955"/>
                <a:chExt cx="935851" cy="365705"/>
              </a:xfrm>
              <a:solidFill>
                <a:schemeClr val="accent1"/>
              </a:solidFill>
            </p:grpSpPr>
            <p:sp>
              <p:nvSpPr>
                <p:cNvPr id="2197" name="شكل حر: شكل 2196">
                  <a:extLst>
                    <a:ext uri="{FF2B5EF4-FFF2-40B4-BE49-F238E27FC236}">
                      <a16:creationId xmlns:a16="http://schemas.microsoft.com/office/drawing/2014/main" id="{2C3CAC7C-FFB6-483C-81C7-B227B588D271}"/>
                    </a:ext>
                  </a:extLst>
                </p:cNvPr>
                <p:cNvSpPr/>
                <p:nvPr/>
              </p:nvSpPr>
              <p:spPr>
                <a:xfrm>
                  <a:off x="4449419" y="9322955"/>
                  <a:ext cx="365705" cy="365705"/>
                </a:xfrm>
                <a:custGeom>
                  <a:avLst/>
                  <a:gdLst>
                    <a:gd name="connsiteX0" fmla="*/ 365706 w 365705"/>
                    <a:gd name="connsiteY0" fmla="*/ 182853 h 365705"/>
                    <a:gd name="connsiteX1" fmla="*/ 182853 w 365705"/>
                    <a:gd name="connsiteY1" fmla="*/ 365706 h 365705"/>
                    <a:gd name="connsiteX2" fmla="*/ 0 w 365705"/>
                    <a:gd name="connsiteY2" fmla="*/ 182853 h 365705"/>
                    <a:gd name="connsiteX3" fmla="*/ 182853 w 365705"/>
                    <a:gd name="connsiteY3" fmla="*/ -1 h 365705"/>
                    <a:gd name="connsiteX4" fmla="*/ 365706 w 365705"/>
                    <a:gd name="connsiteY4" fmla="*/ 182853 h 3657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05" h="365705">
                      <a:moveTo>
                        <a:pt x="365706" y="182853"/>
                      </a:moveTo>
                      <a:cubicBezTo>
                        <a:pt x="365706" y="283839"/>
                        <a:pt x="283840" y="365706"/>
                        <a:pt x="182853" y="365706"/>
                      </a:cubicBezTo>
                      <a:cubicBezTo>
                        <a:pt x="81866" y="365706"/>
                        <a:pt x="0" y="283840"/>
                        <a:pt x="0" y="182853"/>
                      </a:cubicBezTo>
                      <a:cubicBezTo>
                        <a:pt x="0" y="81866"/>
                        <a:pt x="81867" y="-1"/>
                        <a:pt x="182853" y="-1"/>
                      </a:cubicBezTo>
                      <a:cubicBezTo>
                        <a:pt x="283840" y="-1"/>
                        <a:pt x="365706" y="81865"/>
                        <a:pt x="365706" y="182853"/>
                      </a:cubicBezTo>
                      <a:close/>
                    </a:path>
                  </a:pathLst>
                </a:custGeom>
                <a:noFill/>
                <a:ln w="40081" cap="flat">
                  <a:solidFill>
                    <a:srgbClr val="464646"/>
                  </a:solid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198" name="شكل حر: شكل 2197">
                  <a:extLst>
                    <a:ext uri="{FF2B5EF4-FFF2-40B4-BE49-F238E27FC236}">
                      <a16:creationId xmlns:a16="http://schemas.microsoft.com/office/drawing/2014/main" id="{45A54EF1-F888-45A3-BF69-C021B8BFAE46}"/>
                    </a:ext>
                  </a:extLst>
                </p:cNvPr>
                <p:cNvSpPr/>
                <p:nvPr/>
              </p:nvSpPr>
              <p:spPr>
                <a:xfrm>
                  <a:off x="5019565" y="9322955"/>
                  <a:ext cx="365705" cy="365705"/>
                </a:xfrm>
                <a:custGeom>
                  <a:avLst/>
                  <a:gdLst>
                    <a:gd name="connsiteX0" fmla="*/ 365706 w 365705"/>
                    <a:gd name="connsiteY0" fmla="*/ 182853 h 365705"/>
                    <a:gd name="connsiteX1" fmla="*/ 182853 w 365705"/>
                    <a:gd name="connsiteY1" fmla="*/ 365706 h 365705"/>
                    <a:gd name="connsiteX2" fmla="*/ 0 w 365705"/>
                    <a:gd name="connsiteY2" fmla="*/ 182853 h 365705"/>
                    <a:gd name="connsiteX3" fmla="*/ 182853 w 365705"/>
                    <a:gd name="connsiteY3" fmla="*/ -1 h 365705"/>
                    <a:gd name="connsiteX4" fmla="*/ 365706 w 365705"/>
                    <a:gd name="connsiteY4" fmla="*/ 182853 h 3657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05" h="365705">
                      <a:moveTo>
                        <a:pt x="365706" y="182853"/>
                      </a:moveTo>
                      <a:cubicBezTo>
                        <a:pt x="365706" y="283839"/>
                        <a:pt x="283840" y="365706"/>
                        <a:pt x="182853" y="365706"/>
                      </a:cubicBezTo>
                      <a:cubicBezTo>
                        <a:pt x="81866" y="365706"/>
                        <a:pt x="0" y="283840"/>
                        <a:pt x="0" y="182853"/>
                      </a:cubicBezTo>
                      <a:cubicBezTo>
                        <a:pt x="0" y="81866"/>
                        <a:pt x="81866" y="-1"/>
                        <a:pt x="182853" y="-1"/>
                      </a:cubicBezTo>
                      <a:cubicBezTo>
                        <a:pt x="283840" y="-1"/>
                        <a:pt x="365706" y="81865"/>
                        <a:pt x="365706" y="182853"/>
                      </a:cubicBezTo>
                      <a:close/>
                    </a:path>
                  </a:pathLst>
                </a:custGeom>
                <a:noFill/>
                <a:ln w="40081" cap="flat">
                  <a:solidFill>
                    <a:srgbClr val="464646"/>
                  </a:solid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199" name="شكل حر: شكل 2198">
                  <a:extLst>
                    <a:ext uri="{FF2B5EF4-FFF2-40B4-BE49-F238E27FC236}">
                      <a16:creationId xmlns:a16="http://schemas.microsoft.com/office/drawing/2014/main" id="{8F6BDEFC-C664-427C-B122-0CCD68289319}"/>
                    </a:ext>
                  </a:extLst>
                </p:cNvPr>
                <p:cNvSpPr/>
                <p:nvPr/>
              </p:nvSpPr>
              <p:spPr>
                <a:xfrm>
                  <a:off x="4808776" y="9488030"/>
                  <a:ext cx="210788" cy="71109"/>
                </a:xfrm>
                <a:custGeom>
                  <a:avLst/>
                  <a:gdLst>
                    <a:gd name="connsiteX0" fmla="*/ 210788 w 210788"/>
                    <a:gd name="connsiteY0" fmla="*/ 0 h 71109"/>
                    <a:gd name="connsiteX1" fmla="*/ 6349 w 210788"/>
                    <a:gd name="connsiteY1" fmla="*/ 0 h 71109"/>
                    <a:gd name="connsiteX2" fmla="*/ 0 w 210788"/>
                    <a:gd name="connsiteY2" fmla="*/ 66030 h 71109"/>
                    <a:gd name="connsiteX3" fmla="*/ 167615 w 210788"/>
                    <a:gd name="connsiteY3" fmla="*/ 71109 h 71109"/>
                    <a:gd name="connsiteX4" fmla="*/ 204439 w 210788"/>
                    <a:gd name="connsiteY4" fmla="*/ 54602 h 71109"/>
                    <a:gd name="connsiteX5" fmla="*/ 198090 w 210788"/>
                    <a:gd name="connsiteY5" fmla="*/ 0 h 71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0788" h="71109">
                      <a:moveTo>
                        <a:pt x="210788" y="0"/>
                      </a:moveTo>
                      <a:lnTo>
                        <a:pt x="6349" y="0"/>
                      </a:lnTo>
                      <a:lnTo>
                        <a:pt x="0" y="66030"/>
                      </a:lnTo>
                      <a:lnTo>
                        <a:pt x="167615" y="71109"/>
                      </a:lnTo>
                      <a:lnTo>
                        <a:pt x="204439" y="54602"/>
                      </a:lnTo>
                      <a:lnTo>
                        <a:pt x="198090" y="0"/>
                      </a:lnTo>
                    </a:path>
                  </a:pathLst>
                </a:custGeom>
                <a:solidFill>
                  <a:srgbClr val="464646"/>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grpSp>
          <p:sp>
            <p:nvSpPr>
              <p:cNvPr id="2200" name="شكل حر: شكل 2199">
                <a:extLst>
                  <a:ext uri="{FF2B5EF4-FFF2-40B4-BE49-F238E27FC236}">
                    <a16:creationId xmlns:a16="http://schemas.microsoft.com/office/drawing/2014/main" id="{76914DF9-AD59-4C68-AB44-CBBEBFBD6EE3}"/>
                  </a:ext>
                </a:extLst>
              </p:cNvPr>
              <p:cNvSpPr/>
              <p:nvPr/>
            </p:nvSpPr>
            <p:spPr>
              <a:xfrm>
                <a:off x="4806236" y="9561679"/>
                <a:ext cx="213328" cy="12698"/>
              </a:xfrm>
              <a:custGeom>
                <a:avLst/>
                <a:gdLst>
                  <a:gd name="connsiteX0" fmla="*/ 213328 w 213328"/>
                  <a:gd name="connsiteY0" fmla="*/ 0 h 12698"/>
                  <a:gd name="connsiteX1" fmla="*/ 0 w 213328"/>
                  <a:gd name="connsiteY1" fmla="*/ 0 h 12698"/>
                </a:gdLst>
                <a:ahLst/>
                <a:cxnLst>
                  <a:cxn ang="0">
                    <a:pos x="connsiteX0" y="connsiteY0"/>
                  </a:cxn>
                  <a:cxn ang="0">
                    <a:pos x="connsiteX1" y="connsiteY1"/>
                  </a:cxn>
                </a:cxnLst>
                <a:rect l="l" t="t" r="r" b="b"/>
                <a:pathLst>
                  <a:path w="213328" h="12698">
                    <a:moveTo>
                      <a:pt x="213328" y="0"/>
                    </a:moveTo>
                    <a:lnTo>
                      <a:pt x="0" y="0"/>
                    </a:lnTo>
                  </a:path>
                </a:pathLst>
              </a:custGeom>
              <a:ln w="40081" cap="flat">
                <a:solidFill>
                  <a:srgbClr val="464646"/>
                </a:solid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grpSp>
        <p:sp>
          <p:nvSpPr>
            <p:cNvPr id="2201" name="شكل حر: شكل 2200">
              <a:extLst>
                <a:ext uri="{FF2B5EF4-FFF2-40B4-BE49-F238E27FC236}">
                  <a16:creationId xmlns:a16="http://schemas.microsoft.com/office/drawing/2014/main" id="{AA41CCB8-E897-4462-8F82-EA089175BF5D}"/>
                </a:ext>
              </a:extLst>
            </p:cNvPr>
            <p:cNvSpPr/>
            <p:nvPr/>
          </p:nvSpPr>
          <p:spPr>
            <a:xfrm>
              <a:off x="5259559" y="9400413"/>
              <a:ext cx="63509" cy="83808"/>
            </a:xfrm>
            <a:custGeom>
              <a:avLst/>
              <a:gdLst>
                <a:gd name="connsiteX0" fmla="*/ 0 w 63509"/>
                <a:gd name="connsiteY0" fmla="*/ 0 h 83808"/>
                <a:gd name="connsiteX1" fmla="*/ 63491 w 63509"/>
                <a:gd name="connsiteY1" fmla="*/ 83808 h 83808"/>
              </a:gdLst>
              <a:ahLst/>
              <a:cxnLst>
                <a:cxn ang="0">
                  <a:pos x="connsiteX0" y="connsiteY0"/>
                </a:cxn>
                <a:cxn ang="0">
                  <a:pos x="connsiteX1" y="connsiteY1"/>
                </a:cxn>
              </a:cxnLst>
              <a:rect l="l" t="t" r="r" b="b"/>
              <a:pathLst>
                <a:path w="63509" h="83808">
                  <a:moveTo>
                    <a:pt x="0" y="0"/>
                  </a:moveTo>
                  <a:cubicBezTo>
                    <a:pt x="0" y="0"/>
                    <a:pt x="64760" y="7619"/>
                    <a:pt x="63491" y="83808"/>
                  </a:cubicBezTo>
                </a:path>
              </a:pathLst>
            </a:custGeom>
            <a:noFill/>
            <a:ln w="25389" cap="rnd">
              <a:solidFill>
                <a:srgbClr val="464646"/>
              </a:solidFill>
              <a:prstDash val="solid"/>
              <a:round/>
            </a:ln>
          </p:spPr>
          <p:txBody>
            <a:bodyPr rtlCol="1" anchor="ctr"/>
            <a:lstStyle/>
            <a:p>
              <a:endParaRPr lang="ar-SA">
                <a:latin typeface="JF Flat" panose="02000500000000000000" pitchFamily="2" charset="-78"/>
                <a:cs typeface="JF Flat" panose="02000500000000000000" pitchFamily="2" charset="-78"/>
              </a:endParaRPr>
            </a:p>
          </p:txBody>
        </p:sp>
        <p:sp>
          <p:nvSpPr>
            <p:cNvPr id="2202" name="شكل حر: شكل 2201">
              <a:extLst>
                <a:ext uri="{FF2B5EF4-FFF2-40B4-BE49-F238E27FC236}">
                  <a16:creationId xmlns:a16="http://schemas.microsoft.com/office/drawing/2014/main" id="{BB292D80-B699-4473-B8A0-30274E96D7F2}"/>
                </a:ext>
              </a:extLst>
            </p:cNvPr>
            <p:cNvSpPr/>
            <p:nvPr/>
          </p:nvSpPr>
          <p:spPr>
            <a:xfrm>
              <a:off x="4681795" y="9385175"/>
              <a:ext cx="63509" cy="83808"/>
            </a:xfrm>
            <a:custGeom>
              <a:avLst/>
              <a:gdLst>
                <a:gd name="connsiteX0" fmla="*/ 0 w 63509"/>
                <a:gd name="connsiteY0" fmla="*/ 0 h 83808"/>
                <a:gd name="connsiteX1" fmla="*/ 63491 w 63509"/>
                <a:gd name="connsiteY1" fmla="*/ 83808 h 83808"/>
              </a:gdLst>
              <a:ahLst/>
              <a:cxnLst>
                <a:cxn ang="0">
                  <a:pos x="connsiteX0" y="connsiteY0"/>
                </a:cxn>
                <a:cxn ang="0">
                  <a:pos x="connsiteX1" y="connsiteY1"/>
                </a:cxn>
              </a:cxnLst>
              <a:rect l="l" t="t" r="r" b="b"/>
              <a:pathLst>
                <a:path w="63509" h="83808">
                  <a:moveTo>
                    <a:pt x="0" y="0"/>
                  </a:moveTo>
                  <a:cubicBezTo>
                    <a:pt x="0" y="0"/>
                    <a:pt x="64760" y="7619"/>
                    <a:pt x="63491" y="83808"/>
                  </a:cubicBezTo>
                </a:path>
              </a:pathLst>
            </a:custGeom>
            <a:noFill/>
            <a:ln w="25389" cap="rnd">
              <a:solidFill>
                <a:srgbClr val="464646"/>
              </a:solidFill>
              <a:prstDash val="solid"/>
              <a:round/>
            </a:ln>
          </p:spPr>
          <p:txBody>
            <a:bodyPr rtlCol="1" anchor="ctr"/>
            <a:lstStyle/>
            <a:p>
              <a:endParaRPr lang="ar-SA">
                <a:latin typeface="JF Flat" panose="02000500000000000000" pitchFamily="2" charset="-78"/>
                <a:cs typeface="JF Flat" panose="02000500000000000000" pitchFamily="2" charset="-78"/>
              </a:endParaRPr>
            </a:p>
          </p:txBody>
        </p:sp>
      </p:grpSp>
      <p:grpSp>
        <p:nvGrpSpPr>
          <p:cNvPr id="2203" name="رسم 5">
            <a:extLst>
              <a:ext uri="{FF2B5EF4-FFF2-40B4-BE49-F238E27FC236}">
                <a16:creationId xmlns:a16="http://schemas.microsoft.com/office/drawing/2014/main" id="{4A5892FA-6EDC-4719-8A2F-86ABF9A34314}"/>
              </a:ext>
            </a:extLst>
          </p:cNvPr>
          <p:cNvGrpSpPr/>
          <p:nvPr/>
        </p:nvGrpSpPr>
        <p:grpSpPr>
          <a:xfrm flipH="1">
            <a:off x="1201533" y="9020807"/>
            <a:ext cx="505384" cy="1027277"/>
            <a:chOff x="5943988" y="8930583"/>
            <a:chExt cx="505384" cy="1027277"/>
          </a:xfrm>
          <a:solidFill>
            <a:schemeClr val="accent1"/>
          </a:solidFill>
        </p:grpSpPr>
        <p:sp>
          <p:nvSpPr>
            <p:cNvPr id="2204" name="شكل حر: شكل 2203">
              <a:extLst>
                <a:ext uri="{FF2B5EF4-FFF2-40B4-BE49-F238E27FC236}">
                  <a16:creationId xmlns:a16="http://schemas.microsoft.com/office/drawing/2014/main" id="{D0926F5B-9C42-4F30-A969-D2C9DE7736F5}"/>
                </a:ext>
              </a:extLst>
            </p:cNvPr>
            <p:cNvSpPr/>
            <p:nvPr/>
          </p:nvSpPr>
          <p:spPr>
            <a:xfrm>
              <a:off x="5943988" y="9235338"/>
              <a:ext cx="505384" cy="647603"/>
            </a:xfrm>
            <a:custGeom>
              <a:avLst/>
              <a:gdLst>
                <a:gd name="connsiteX0" fmla="*/ 397451 w 505384"/>
                <a:gd name="connsiteY0" fmla="*/ 647604 h 647603"/>
                <a:gd name="connsiteX1" fmla="*/ 107934 w 505384"/>
                <a:gd name="connsiteY1" fmla="*/ 647604 h 647603"/>
                <a:gd name="connsiteX2" fmla="*/ 0 w 505384"/>
                <a:gd name="connsiteY2" fmla="*/ 539670 h 647603"/>
                <a:gd name="connsiteX3" fmla="*/ 0 w 505384"/>
                <a:gd name="connsiteY3" fmla="*/ 107934 h 647603"/>
                <a:gd name="connsiteX4" fmla="*/ 107934 w 505384"/>
                <a:gd name="connsiteY4" fmla="*/ 0 h 647603"/>
                <a:gd name="connsiteX5" fmla="*/ 397451 w 505384"/>
                <a:gd name="connsiteY5" fmla="*/ 0 h 647603"/>
                <a:gd name="connsiteX6" fmla="*/ 505385 w 505384"/>
                <a:gd name="connsiteY6" fmla="*/ 107934 h 647603"/>
                <a:gd name="connsiteX7" fmla="*/ 505385 w 505384"/>
                <a:gd name="connsiteY7" fmla="*/ 539670 h 647603"/>
                <a:gd name="connsiteX8" fmla="*/ 397451 w 505384"/>
                <a:gd name="connsiteY8" fmla="*/ 647604 h 647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5384" h="647603">
                  <a:moveTo>
                    <a:pt x="397451" y="647604"/>
                  </a:moveTo>
                  <a:lnTo>
                    <a:pt x="107934" y="647604"/>
                  </a:lnTo>
                  <a:cubicBezTo>
                    <a:pt x="48253" y="647604"/>
                    <a:pt x="0" y="599351"/>
                    <a:pt x="0" y="539670"/>
                  </a:cubicBezTo>
                  <a:lnTo>
                    <a:pt x="0" y="107934"/>
                  </a:lnTo>
                  <a:cubicBezTo>
                    <a:pt x="0" y="48253"/>
                    <a:pt x="48253" y="0"/>
                    <a:pt x="107934" y="0"/>
                  </a:cubicBezTo>
                  <a:lnTo>
                    <a:pt x="397451" y="0"/>
                  </a:lnTo>
                  <a:cubicBezTo>
                    <a:pt x="457132" y="0"/>
                    <a:pt x="505385" y="48253"/>
                    <a:pt x="505385" y="107934"/>
                  </a:cubicBezTo>
                  <a:lnTo>
                    <a:pt x="505385" y="539670"/>
                  </a:lnTo>
                  <a:cubicBezTo>
                    <a:pt x="505385" y="599351"/>
                    <a:pt x="457132" y="647604"/>
                    <a:pt x="397451" y="647604"/>
                  </a:cubicBezTo>
                  <a:close/>
                </a:path>
              </a:pathLst>
            </a:custGeom>
            <a:noFill/>
            <a:ln w="44330" cap="flat">
              <a:solidFill>
                <a:srgbClr val="464646"/>
              </a:solid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205" name="شكل حر: شكل 2204">
              <a:extLst>
                <a:ext uri="{FF2B5EF4-FFF2-40B4-BE49-F238E27FC236}">
                  <a16:creationId xmlns:a16="http://schemas.microsoft.com/office/drawing/2014/main" id="{2826A145-A551-4B1E-9497-67728EEDA3CD}"/>
                </a:ext>
              </a:extLst>
            </p:cNvPr>
            <p:cNvSpPr/>
            <p:nvPr/>
          </p:nvSpPr>
          <p:spPr>
            <a:xfrm>
              <a:off x="6105254" y="8966137"/>
              <a:ext cx="181583" cy="269200"/>
            </a:xfrm>
            <a:custGeom>
              <a:avLst/>
              <a:gdLst>
                <a:gd name="connsiteX0" fmla="*/ 0 w 181583"/>
                <a:gd name="connsiteY0" fmla="*/ 269200 h 269200"/>
                <a:gd name="connsiteX1" fmla="*/ 0 w 181583"/>
                <a:gd name="connsiteY1" fmla="*/ 0 h 269200"/>
                <a:gd name="connsiteX2" fmla="*/ 181583 w 181583"/>
                <a:gd name="connsiteY2" fmla="*/ 0 h 269200"/>
                <a:gd name="connsiteX3" fmla="*/ 181583 w 181583"/>
                <a:gd name="connsiteY3" fmla="*/ 269200 h 269200"/>
              </a:gdLst>
              <a:ahLst/>
              <a:cxnLst>
                <a:cxn ang="0">
                  <a:pos x="connsiteX0" y="connsiteY0"/>
                </a:cxn>
                <a:cxn ang="0">
                  <a:pos x="connsiteX1" y="connsiteY1"/>
                </a:cxn>
                <a:cxn ang="0">
                  <a:pos x="connsiteX2" y="connsiteY2"/>
                </a:cxn>
                <a:cxn ang="0">
                  <a:pos x="connsiteX3" y="connsiteY3"/>
                </a:cxn>
              </a:cxnLst>
              <a:rect l="l" t="t" r="r" b="b"/>
              <a:pathLst>
                <a:path w="181583" h="269200">
                  <a:moveTo>
                    <a:pt x="0" y="269200"/>
                  </a:moveTo>
                  <a:lnTo>
                    <a:pt x="0" y="0"/>
                  </a:lnTo>
                  <a:lnTo>
                    <a:pt x="181583" y="0"/>
                  </a:lnTo>
                  <a:lnTo>
                    <a:pt x="181583" y="269200"/>
                  </a:lnTo>
                </a:path>
              </a:pathLst>
            </a:custGeom>
            <a:noFill/>
            <a:ln w="44330" cap="flat">
              <a:solidFill>
                <a:srgbClr val="464646"/>
              </a:solid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grpSp>
          <p:nvGrpSpPr>
            <p:cNvPr id="2206" name="رسم 5">
              <a:extLst>
                <a:ext uri="{FF2B5EF4-FFF2-40B4-BE49-F238E27FC236}">
                  <a16:creationId xmlns:a16="http://schemas.microsoft.com/office/drawing/2014/main" id="{4A5892FA-6EDC-4719-8A2F-86ABF9A34314}"/>
                </a:ext>
              </a:extLst>
            </p:cNvPr>
            <p:cNvGrpSpPr/>
            <p:nvPr/>
          </p:nvGrpSpPr>
          <p:grpSpPr>
            <a:xfrm>
              <a:off x="6013827" y="9240417"/>
              <a:ext cx="364435" cy="642524"/>
              <a:chOff x="6013827" y="9240417"/>
              <a:chExt cx="364435" cy="642524"/>
            </a:xfrm>
          </p:grpSpPr>
          <p:sp>
            <p:nvSpPr>
              <p:cNvPr id="2207" name="شكل حر: شكل 2206">
                <a:extLst>
                  <a:ext uri="{FF2B5EF4-FFF2-40B4-BE49-F238E27FC236}">
                    <a16:creationId xmlns:a16="http://schemas.microsoft.com/office/drawing/2014/main" id="{94ECD951-705E-40E6-A493-DF8AA33DF70B}"/>
                  </a:ext>
                </a:extLst>
              </p:cNvPr>
              <p:cNvSpPr/>
              <p:nvPr/>
            </p:nvSpPr>
            <p:spPr>
              <a:xfrm>
                <a:off x="6013827" y="9240417"/>
                <a:ext cx="12698" cy="642524"/>
              </a:xfrm>
              <a:custGeom>
                <a:avLst/>
                <a:gdLst>
                  <a:gd name="connsiteX0" fmla="*/ 0 w 12698"/>
                  <a:gd name="connsiteY0" fmla="*/ 0 h 642524"/>
                  <a:gd name="connsiteX1" fmla="*/ 0 w 12698"/>
                  <a:gd name="connsiteY1" fmla="*/ 642525 h 642524"/>
                </a:gdLst>
                <a:ahLst/>
                <a:cxnLst>
                  <a:cxn ang="0">
                    <a:pos x="connsiteX0" y="connsiteY0"/>
                  </a:cxn>
                  <a:cxn ang="0">
                    <a:pos x="connsiteX1" y="connsiteY1"/>
                  </a:cxn>
                </a:cxnLst>
                <a:rect l="l" t="t" r="r" b="b"/>
                <a:pathLst>
                  <a:path w="12698" h="642524">
                    <a:moveTo>
                      <a:pt x="0" y="0"/>
                    </a:moveTo>
                    <a:lnTo>
                      <a:pt x="0" y="642525"/>
                    </a:lnTo>
                  </a:path>
                </a:pathLst>
              </a:custGeom>
              <a:ln w="44330" cap="flat">
                <a:solidFill>
                  <a:srgbClr val="464646"/>
                </a:solid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208" name="شكل حر: شكل 2207">
                <a:extLst>
                  <a:ext uri="{FF2B5EF4-FFF2-40B4-BE49-F238E27FC236}">
                    <a16:creationId xmlns:a16="http://schemas.microsoft.com/office/drawing/2014/main" id="{DE0B7C5A-13BA-4D12-A166-DE61966C39E4}"/>
                  </a:ext>
                </a:extLst>
              </p:cNvPr>
              <p:cNvSpPr/>
              <p:nvPr/>
            </p:nvSpPr>
            <p:spPr>
              <a:xfrm>
                <a:off x="6087476" y="9240417"/>
                <a:ext cx="12698" cy="642524"/>
              </a:xfrm>
              <a:custGeom>
                <a:avLst/>
                <a:gdLst>
                  <a:gd name="connsiteX0" fmla="*/ 0 w 12698"/>
                  <a:gd name="connsiteY0" fmla="*/ 0 h 642524"/>
                  <a:gd name="connsiteX1" fmla="*/ 0 w 12698"/>
                  <a:gd name="connsiteY1" fmla="*/ 642525 h 642524"/>
                </a:gdLst>
                <a:ahLst/>
                <a:cxnLst>
                  <a:cxn ang="0">
                    <a:pos x="connsiteX0" y="connsiteY0"/>
                  </a:cxn>
                  <a:cxn ang="0">
                    <a:pos x="connsiteX1" y="connsiteY1"/>
                  </a:cxn>
                </a:cxnLst>
                <a:rect l="l" t="t" r="r" b="b"/>
                <a:pathLst>
                  <a:path w="12698" h="642524">
                    <a:moveTo>
                      <a:pt x="0" y="0"/>
                    </a:moveTo>
                    <a:lnTo>
                      <a:pt x="0" y="642525"/>
                    </a:lnTo>
                  </a:path>
                </a:pathLst>
              </a:custGeom>
              <a:ln w="44330" cap="flat">
                <a:solidFill>
                  <a:srgbClr val="464646"/>
                </a:solid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209" name="شكل حر: شكل 2208">
                <a:extLst>
                  <a:ext uri="{FF2B5EF4-FFF2-40B4-BE49-F238E27FC236}">
                    <a16:creationId xmlns:a16="http://schemas.microsoft.com/office/drawing/2014/main" id="{F5F97537-764B-4B77-98C8-595D8702B721}"/>
                  </a:ext>
                </a:extLst>
              </p:cNvPr>
              <p:cNvSpPr/>
              <p:nvPr/>
            </p:nvSpPr>
            <p:spPr>
              <a:xfrm>
                <a:off x="6159856" y="9240417"/>
                <a:ext cx="12698" cy="642524"/>
              </a:xfrm>
              <a:custGeom>
                <a:avLst/>
                <a:gdLst>
                  <a:gd name="connsiteX0" fmla="*/ 0 w 12698"/>
                  <a:gd name="connsiteY0" fmla="*/ 0 h 642524"/>
                  <a:gd name="connsiteX1" fmla="*/ 0 w 12698"/>
                  <a:gd name="connsiteY1" fmla="*/ 642525 h 642524"/>
                </a:gdLst>
                <a:ahLst/>
                <a:cxnLst>
                  <a:cxn ang="0">
                    <a:pos x="connsiteX0" y="connsiteY0"/>
                  </a:cxn>
                  <a:cxn ang="0">
                    <a:pos x="connsiteX1" y="connsiteY1"/>
                  </a:cxn>
                </a:cxnLst>
                <a:rect l="l" t="t" r="r" b="b"/>
                <a:pathLst>
                  <a:path w="12698" h="642524">
                    <a:moveTo>
                      <a:pt x="0" y="0"/>
                    </a:moveTo>
                    <a:lnTo>
                      <a:pt x="0" y="642525"/>
                    </a:lnTo>
                  </a:path>
                </a:pathLst>
              </a:custGeom>
              <a:ln w="44330" cap="flat">
                <a:solidFill>
                  <a:srgbClr val="464646"/>
                </a:solid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210" name="شكل حر: شكل 2209">
                <a:extLst>
                  <a:ext uri="{FF2B5EF4-FFF2-40B4-BE49-F238E27FC236}">
                    <a16:creationId xmlns:a16="http://schemas.microsoft.com/office/drawing/2014/main" id="{314B4202-AEC5-49F5-A48C-B85AED27E007}"/>
                  </a:ext>
                </a:extLst>
              </p:cNvPr>
              <p:cNvSpPr/>
              <p:nvPr/>
            </p:nvSpPr>
            <p:spPr>
              <a:xfrm>
                <a:off x="6232235" y="9240417"/>
                <a:ext cx="12698" cy="642524"/>
              </a:xfrm>
              <a:custGeom>
                <a:avLst/>
                <a:gdLst>
                  <a:gd name="connsiteX0" fmla="*/ 0 w 12698"/>
                  <a:gd name="connsiteY0" fmla="*/ 0 h 642524"/>
                  <a:gd name="connsiteX1" fmla="*/ 0 w 12698"/>
                  <a:gd name="connsiteY1" fmla="*/ 642525 h 642524"/>
                </a:gdLst>
                <a:ahLst/>
                <a:cxnLst>
                  <a:cxn ang="0">
                    <a:pos x="connsiteX0" y="connsiteY0"/>
                  </a:cxn>
                  <a:cxn ang="0">
                    <a:pos x="connsiteX1" y="connsiteY1"/>
                  </a:cxn>
                </a:cxnLst>
                <a:rect l="l" t="t" r="r" b="b"/>
                <a:pathLst>
                  <a:path w="12698" h="642524">
                    <a:moveTo>
                      <a:pt x="0" y="0"/>
                    </a:moveTo>
                    <a:lnTo>
                      <a:pt x="0" y="642525"/>
                    </a:lnTo>
                  </a:path>
                </a:pathLst>
              </a:custGeom>
              <a:ln w="44330" cap="flat">
                <a:solidFill>
                  <a:srgbClr val="464646"/>
                </a:solid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211" name="شكل حر: شكل 2210">
                <a:extLst>
                  <a:ext uri="{FF2B5EF4-FFF2-40B4-BE49-F238E27FC236}">
                    <a16:creationId xmlns:a16="http://schemas.microsoft.com/office/drawing/2014/main" id="{96517BC4-1C2A-42AB-8EF9-F597DFE5A40D}"/>
                  </a:ext>
                </a:extLst>
              </p:cNvPr>
              <p:cNvSpPr/>
              <p:nvPr/>
            </p:nvSpPr>
            <p:spPr>
              <a:xfrm>
                <a:off x="6305884" y="9240417"/>
                <a:ext cx="12698" cy="642524"/>
              </a:xfrm>
              <a:custGeom>
                <a:avLst/>
                <a:gdLst>
                  <a:gd name="connsiteX0" fmla="*/ 0 w 12698"/>
                  <a:gd name="connsiteY0" fmla="*/ 0 h 642524"/>
                  <a:gd name="connsiteX1" fmla="*/ 0 w 12698"/>
                  <a:gd name="connsiteY1" fmla="*/ 642525 h 642524"/>
                </a:gdLst>
                <a:ahLst/>
                <a:cxnLst>
                  <a:cxn ang="0">
                    <a:pos x="connsiteX0" y="connsiteY0"/>
                  </a:cxn>
                  <a:cxn ang="0">
                    <a:pos x="connsiteX1" y="connsiteY1"/>
                  </a:cxn>
                </a:cxnLst>
                <a:rect l="l" t="t" r="r" b="b"/>
                <a:pathLst>
                  <a:path w="12698" h="642524">
                    <a:moveTo>
                      <a:pt x="0" y="0"/>
                    </a:moveTo>
                    <a:lnTo>
                      <a:pt x="0" y="642525"/>
                    </a:lnTo>
                  </a:path>
                </a:pathLst>
              </a:custGeom>
              <a:ln w="44330" cap="flat">
                <a:solidFill>
                  <a:srgbClr val="464646"/>
                </a:solid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212" name="شكل حر: شكل 2211">
                <a:extLst>
                  <a:ext uri="{FF2B5EF4-FFF2-40B4-BE49-F238E27FC236}">
                    <a16:creationId xmlns:a16="http://schemas.microsoft.com/office/drawing/2014/main" id="{0E44F65E-5035-4501-B055-C9978CB9B1DB}"/>
                  </a:ext>
                </a:extLst>
              </p:cNvPr>
              <p:cNvSpPr/>
              <p:nvPr/>
            </p:nvSpPr>
            <p:spPr>
              <a:xfrm>
                <a:off x="6378263" y="9240417"/>
                <a:ext cx="12698" cy="642524"/>
              </a:xfrm>
              <a:custGeom>
                <a:avLst/>
                <a:gdLst>
                  <a:gd name="connsiteX0" fmla="*/ 0 w 12698"/>
                  <a:gd name="connsiteY0" fmla="*/ 0 h 642524"/>
                  <a:gd name="connsiteX1" fmla="*/ 0 w 12698"/>
                  <a:gd name="connsiteY1" fmla="*/ 642525 h 642524"/>
                </a:gdLst>
                <a:ahLst/>
                <a:cxnLst>
                  <a:cxn ang="0">
                    <a:pos x="connsiteX0" y="connsiteY0"/>
                  </a:cxn>
                  <a:cxn ang="0">
                    <a:pos x="connsiteX1" y="connsiteY1"/>
                  </a:cxn>
                </a:cxnLst>
                <a:rect l="l" t="t" r="r" b="b"/>
                <a:pathLst>
                  <a:path w="12698" h="642524">
                    <a:moveTo>
                      <a:pt x="0" y="0"/>
                    </a:moveTo>
                    <a:lnTo>
                      <a:pt x="0" y="642525"/>
                    </a:lnTo>
                  </a:path>
                </a:pathLst>
              </a:custGeom>
              <a:ln w="44330" cap="flat">
                <a:solidFill>
                  <a:srgbClr val="464646"/>
                </a:solid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grpSp>
        <p:sp>
          <p:nvSpPr>
            <p:cNvPr id="2213" name="شكل حر: شكل 2212">
              <a:extLst>
                <a:ext uri="{FF2B5EF4-FFF2-40B4-BE49-F238E27FC236}">
                  <a16:creationId xmlns:a16="http://schemas.microsoft.com/office/drawing/2014/main" id="{58FF6D0C-E8B7-4B02-AFD4-6709424E031E}"/>
                </a:ext>
              </a:extLst>
            </p:cNvPr>
            <p:cNvSpPr/>
            <p:nvPr/>
          </p:nvSpPr>
          <p:spPr>
            <a:xfrm>
              <a:off x="6147157" y="8930583"/>
              <a:ext cx="99045" cy="69839"/>
            </a:xfrm>
            <a:custGeom>
              <a:avLst/>
              <a:gdLst>
                <a:gd name="connsiteX0" fmla="*/ 0 w 99045"/>
                <a:gd name="connsiteY0" fmla="*/ 0 h 69839"/>
                <a:gd name="connsiteX1" fmla="*/ 99045 w 99045"/>
                <a:gd name="connsiteY1" fmla="*/ 0 h 69839"/>
                <a:gd name="connsiteX2" fmla="*/ 99045 w 99045"/>
                <a:gd name="connsiteY2" fmla="*/ 69839 h 69839"/>
                <a:gd name="connsiteX3" fmla="*/ 0 w 99045"/>
                <a:gd name="connsiteY3" fmla="*/ 69839 h 69839"/>
              </a:gdLst>
              <a:ahLst/>
              <a:cxnLst>
                <a:cxn ang="0">
                  <a:pos x="connsiteX0" y="connsiteY0"/>
                </a:cxn>
                <a:cxn ang="0">
                  <a:pos x="connsiteX1" y="connsiteY1"/>
                </a:cxn>
                <a:cxn ang="0">
                  <a:pos x="connsiteX2" y="connsiteY2"/>
                </a:cxn>
                <a:cxn ang="0">
                  <a:pos x="connsiteX3" y="connsiteY3"/>
                </a:cxn>
              </a:cxnLst>
              <a:rect l="l" t="t" r="r" b="b"/>
              <a:pathLst>
                <a:path w="99045" h="69839">
                  <a:moveTo>
                    <a:pt x="0" y="0"/>
                  </a:moveTo>
                  <a:lnTo>
                    <a:pt x="99045" y="0"/>
                  </a:lnTo>
                  <a:lnTo>
                    <a:pt x="99045" y="69839"/>
                  </a:lnTo>
                  <a:lnTo>
                    <a:pt x="0" y="69839"/>
                  </a:lnTo>
                  <a:close/>
                </a:path>
              </a:pathLst>
            </a:custGeom>
            <a:solidFill>
              <a:srgbClr val="464646"/>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grpSp>
          <p:nvGrpSpPr>
            <p:cNvPr id="2214" name="رسم 5">
              <a:extLst>
                <a:ext uri="{FF2B5EF4-FFF2-40B4-BE49-F238E27FC236}">
                  <a16:creationId xmlns:a16="http://schemas.microsoft.com/office/drawing/2014/main" id="{4A5892FA-6EDC-4719-8A2F-86ABF9A34314}"/>
                </a:ext>
              </a:extLst>
            </p:cNvPr>
            <p:cNvGrpSpPr/>
            <p:nvPr/>
          </p:nvGrpSpPr>
          <p:grpSpPr>
            <a:xfrm>
              <a:off x="6025256" y="9881672"/>
              <a:ext cx="341579" cy="76188"/>
              <a:chOff x="6025256" y="9881672"/>
              <a:chExt cx="341579" cy="76188"/>
            </a:xfrm>
            <a:solidFill>
              <a:srgbClr val="464646"/>
            </a:solidFill>
          </p:grpSpPr>
          <p:sp>
            <p:nvSpPr>
              <p:cNvPr id="2215" name="شكل حر: شكل 2214">
                <a:extLst>
                  <a:ext uri="{FF2B5EF4-FFF2-40B4-BE49-F238E27FC236}">
                    <a16:creationId xmlns:a16="http://schemas.microsoft.com/office/drawing/2014/main" id="{BFD274CD-4BBD-4265-B282-D9E75C172EBF}"/>
                  </a:ext>
                </a:extLst>
              </p:cNvPr>
              <p:cNvSpPr/>
              <p:nvPr/>
            </p:nvSpPr>
            <p:spPr>
              <a:xfrm>
                <a:off x="6025256" y="9881672"/>
                <a:ext cx="63490" cy="76188"/>
              </a:xfrm>
              <a:custGeom>
                <a:avLst/>
                <a:gdLst>
                  <a:gd name="connsiteX0" fmla="*/ 0 w 63490"/>
                  <a:gd name="connsiteY0" fmla="*/ 0 h 76188"/>
                  <a:gd name="connsiteX1" fmla="*/ 63491 w 63490"/>
                  <a:gd name="connsiteY1" fmla="*/ 0 h 76188"/>
                  <a:gd name="connsiteX2" fmla="*/ 63491 w 63490"/>
                  <a:gd name="connsiteY2" fmla="*/ 76189 h 76188"/>
                  <a:gd name="connsiteX3" fmla="*/ 0 w 63490"/>
                  <a:gd name="connsiteY3" fmla="*/ 76189 h 76188"/>
                </a:gdLst>
                <a:ahLst/>
                <a:cxnLst>
                  <a:cxn ang="0">
                    <a:pos x="connsiteX0" y="connsiteY0"/>
                  </a:cxn>
                  <a:cxn ang="0">
                    <a:pos x="connsiteX1" y="connsiteY1"/>
                  </a:cxn>
                  <a:cxn ang="0">
                    <a:pos x="connsiteX2" y="connsiteY2"/>
                  </a:cxn>
                  <a:cxn ang="0">
                    <a:pos x="connsiteX3" y="connsiteY3"/>
                  </a:cxn>
                </a:cxnLst>
                <a:rect l="l" t="t" r="r" b="b"/>
                <a:pathLst>
                  <a:path w="63490" h="76188">
                    <a:moveTo>
                      <a:pt x="0" y="0"/>
                    </a:moveTo>
                    <a:lnTo>
                      <a:pt x="63491" y="0"/>
                    </a:lnTo>
                    <a:lnTo>
                      <a:pt x="63491" y="76189"/>
                    </a:lnTo>
                    <a:lnTo>
                      <a:pt x="0" y="76189"/>
                    </a:lnTo>
                    <a:close/>
                  </a:path>
                </a:pathLst>
              </a:custGeom>
              <a:solidFill>
                <a:srgbClr val="464646"/>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sp>
            <p:nvSpPr>
              <p:cNvPr id="2216" name="شكل حر: شكل 2215">
                <a:extLst>
                  <a:ext uri="{FF2B5EF4-FFF2-40B4-BE49-F238E27FC236}">
                    <a16:creationId xmlns:a16="http://schemas.microsoft.com/office/drawing/2014/main" id="{117A1E1E-309F-4110-A997-CD0BECA6D461}"/>
                  </a:ext>
                </a:extLst>
              </p:cNvPr>
              <p:cNvSpPr/>
              <p:nvPr/>
            </p:nvSpPr>
            <p:spPr>
              <a:xfrm>
                <a:off x="6303344" y="9881672"/>
                <a:ext cx="63490" cy="76188"/>
              </a:xfrm>
              <a:custGeom>
                <a:avLst/>
                <a:gdLst>
                  <a:gd name="connsiteX0" fmla="*/ 0 w 63490"/>
                  <a:gd name="connsiteY0" fmla="*/ 0 h 76188"/>
                  <a:gd name="connsiteX1" fmla="*/ 63491 w 63490"/>
                  <a:gd name="connsiteY1" fmla="*/ 0 h 76188"/>
                  <a:gd name="connsiteX2" fmla="*/ 63491 w 63490"/>
                  <a:gd name="connsiteY2" fmla="*/ 76189 h 76188"/>
                  <a:gd name="connsiteX3" fmla="*/ 0 w 63490"/>
                  <a:gd name="connsiteY3" fmla="*/ 76189 h 76188"/>
                </a:gdLst>
                <a:ahLst/>
                <a:cxnLst>
                  <a:cxn ang="0">
                    <a:pos x="connsiteX0" y="connsiteY0"/>
                  </a:cxn>
                  <a:cxn ang="0">
                    <a:pos x="connsiteX1" y="connsiteY1"/>
                  </a:cxn>
                  <a:cxn ang="0">
                    <a:pos x="connsiteX2" y="connsiteY2"/>
                  </a:cxn>
                  <a:cxn ang="0">
                    <a:pos x="connsiteX3" y="connsiteY3"/>
                  </a:cxn>
                </a:cxnLst>
                <a:rect l="l" t="t" r="r" b="b"/>
                <a:pathLst>
                  <a:path w="63490" h="76188">
                    <a:moveTo>
                      <a:pt x="0" y="0"/>
                    </a:moveTo>
                    <a:lnTo>
                      <a:pt x="63491" y="0"/>
                    </a:lnTo>
                    <a:lnTo>
                      <a:pt x="63491" y="76189"/>
                    </a:lnTo>
                    <a:lnTo>
                      <a:pt x="0" y="76189"/>
                    </a:lnTo>
                    <a:close/>
                  </a:path>
                </a:pathLst>
              </a:custGeom>
              <a:solidFill>
                <a:srgbClr val="464646"/>
              </a:solidFill>
              <a:ln w="12695" cap="flat">
                <a:noFill/>
                <a:prstDash val="solid"/>
                <a:miter/>
              </a:ln>
            </p:spPr>
            <p:txBody>
              <a:bodyPr rtlCol="1" anchor="ctr"/>
              <a:lstStyle/>
              <a:p>
                <a:endParaRPr lang="ar-SA">
                  <a:latin typeface="JF Flat" panose="02000500000000000000" pitchFamily="2" charset="-78"/>
                  <a:cs typeface="JF Flat" panose="02000500000000000000" pitchFamily="2" charset="-78"/>
                </a:endParaRPr>
              </a:p>
            </p:txBody>
          </p:sp>
        </p:grpSp>
      </p:grpSp>
      <p:pic>
        <p:nvPicPr>
          <p:cNvPr id="3" name="عنصر نائب للصورة 2">
            <a:extLst>
              <a:ext uri="{FF2B5EF4-FFF2-40B4-BE49-F238E27FC236}">
                <a16:creationId xmlns:a16="http://schemas.microsoft.com/office/drawing/2014/main" id="{1A556866-EB8C-46A5-92D4-E89A5B0C9230}"/>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a:stretch/>
        </p:blipFill>
        <p:spPr>
          <a:xfrm>
            <a:off x="5322579" y="508047"/>
            <a:ext cx="1873658" cy="1887537"/>
          </a:xfrm>
        </p:spPr>
      </p:pic>
      <p:sp>
        <p:nvSpPr>
          <p:cNvPr id="2228" name="مستطيل 2227">
            <a:extLst>
              <a:ext uri="{FF2B5EF4-FFF2-40B4-BE49-F238E27FC236}">
                <a16:creationId xmlns:a16="http://schemas.microsoft.com/office/drawing/2014/main" id="{40C09B6A-FC04-4EDC-8267-7855E4B7B14A}"/>
              </a:ext>
            </a:extLst>
          </p:cNvPr>
          <p:cNvSpPr/>
          <p:nvPr/>
        </p:nvSpPr>
        <p:spPr>
          <a:xfrm>
            <a:off x="-2677" y="2727271"/>
            <a:ext cx="1833635" cy="261610"/>
          </a:xfrm>
          <a:prstGeom prst="rect">
            <a:avLst/>
          </a:prstGeom>
        </p:spPr>
        <p:txBody>
          <a:bodyPr wrap="square">
            <a:spAutoFit/>
          </a:bodyPr>
          <a:lstStyle/>
          <a:p>
            <a:r>
              <a:rPr lang="en-US" sz="1100" dirty="0">
                <a:solidFill>
                  <a:srgbClr val="FFFFFF"/>
                </a:solidFill>
                <a:latin typeface="JF Flat" panose="02000500000000000000" pitchFamily="2" charset="-78"/>
                <a:cs typeface="JF Flat" panose="02000500000000000000" pitchFamily="2" charset="-78"/>
                <a:sym typeface="Arial"/>
              </a:rPr>
              <a:t>nabza101</a:t>
            </a:r>
            <a:r>
              <a:rPr lang="ar-SA" sz="1100" dirty="0">
                <a:solidFill>
                  <a:srgbClr val="FFFFFF"/>
                </a:solidFill>
                <a:latin typeface="JF Flat" panose="02000500000000000000" pitchFamily="2" charset="-78"/>
                <a:cs typeface="JF Flat" panose="02000500000000000000" pitchFamily="2" charset="-78"/>
                <a:sym typeface="Arial"/>
              </a:rPr>
              <a:t>.</a:t>
            </a:r>
            <a:r>
              <a:rPr lang="ar-SA" sz="1100" dirty="0" err="1">
                <a:solidFill>
                  <a:srgbClr val="FFFFFF"/>
                </a:solidFill>
                <a:latin typeface="JF Flat" panose="02000500000000000000" pitchFamily="2" charset="-78"/>
                <a:cs typeface="JF Flat" panose="02000500000000000000" pitchFamily="2" charset="-78"/>
                <a:sym typeface="Arial"/>
              </a:rPr>
              <a:t>com</a:t>
            </a:r>
            <a:endParaRPr lang="ar-SA" sz="1100" dirty="0">
              <a:solidFill>
                <a:srgbClr val="FFFFFF"/>
              </a:solidFill>
              <a:latin typeface="JF Flat" panose="02000500000000000000" pitchFamily="2" charset="-78"/>
              <a:cs typeface="JF Flat" panose="02000500000000000000" pitchFamily="2" charset="-78"/>
              <a:sym typeface="Arial"/>
            </a:endParaRPr>
          </a:p>
        </p:txBody>
      </p:sp>
      <p:sp>
        <p:nvSpPr>
          <p:cNvPr id="2230" name="مستطيل 2229">
            <a:extLst>
              <a:ext uri="{FF2B5EF4-FFF2-40B4-BE49-F238E27FC236}">
                <a16:creationId xmlns:a16="http://schemas.microsoft.com/office/drawing/2014/main" id="{33A7B48D-09D8-4F87-AEAD-0F7F3129602F}"/>
              </a:ext>
            </a:extLst>
          </p:cNvPr>
          <p:cNvSpPr/>
          <p:nvPr/>
        </p:nvSpPr>
        <p:spPr>
          <a:xfrm>
            <a:off x="5395009" y="4004050"/>
            <a:ext cx="1825209" cy="1754326"/>
          </a:xfrm>
          <a:prstGeom prst="rect">
            <a:avLst/>
          </a:prstGeom>
        </p:spPr>
        <p:txBody>
          <a:bodyPr wrap="square">
            <a:spAutoFit/>
          </a:bodyPr>
          <a:lstStyle/>
          <a:p>
            <a:pPr algn="justLow" rtl="1"/>
            <a:r>
              <a:rPr lang="ar-SA" sz="1200" dirty="0">
                <a:solidFill>
                  <a:schemeClr val="tx1">
                    <a:lumMod val="75000"/>
                    <a:lumOff val="25000"/>
                  </a:schemeClr>
                </a:solidFill>
                <a:latin typeface="JF Flat" panose="02000500000000000000" pitchFamily="2" charset="-78"/>
                <a:cs typeface="JF Flat" panose="02000500000000000000" pitchFamily="2" charset="-78"/>
              </a:rPr>
              <a:t>هذا النص هو مثال لنص يمكن أن يستبدل في  نفس المساحة، لقد تم توليد هذا النص من مولد النص العربى، إذا كنت المزيد من المساحة يمكنك الكتابة هنا أو استبدال النص. يمكنك إضافة نص</a:t>
            </a:r>
          </a:p>
        </p:txBody>
      </p:sp>
      <p:sp>
        <p:nvSpPr>
          <p:cNvPr id="2234" name="مستطيل 2233">
            <a:extLst>
              <a:ext uri="{FF2B5EF4-FFF2-40B4-BE49-F238E27FC236}">
                <a16:creationId xmlns:a16="http://schemas.microsoft.com/office/drawing/2014/main" id="{652394FE-1FE2-4481-8688-6FA45A822199}"/>
              </a:ext>
            </a:extLst>
          </p:cNvPr>
          <p:cNvSpPr/>
          <p:nvPr/>
        </p:nvSpPr>
        <p:spPr>
          <a:xfrm>
            <a:off x="203199" y="4004050"/>
            <a:ext cx="2693761" cy="600164"/>
          </a:xfrm>
          <a:prstGeom prst="rect">
            <a:avLst/>
          </a:prstGeom>
        </p:spPr>
        <p:txBody>
          <a:bodyPr wrap="square">
            <a:spAutoFit/>
          </a:bodyPr>
          <a:lstStyle/>
          <a:p>
            <a:pPr algn="justLow" rtl="1"/>
            <a:r>
              <a:rPr lang="ar-SA" sz="1100" dirty="0">
                <a:solidFill>
                  <a:schemeClr val="tx1">
                    <a:lumMod val="75000"/>
                    <a:lumOff val="25000"/>
                  </a:schemeClr>
                </a:solidFill>
                <a:latin typeface="JF Flat" panose="02000500000000000000" pitchFamily="2" charset="-78"/>
                <a:cs typeface="JF Flat" panose="02000500000000000000" pitchFamily="2" charset="-78"/>
              </a:rPr>
              <a:t>هذا النص هو مثال لنص يمكن أن يستبدل في  نفس المساحة، لقد تم توليد هذا النص من مولد النص العربى.</a:t>
            </a:r>
          </a:p>
        </p:txBody>
      </p:sp>
      <p:sp>
        <p:nvSpPr>
          <p:cNvPr id="2235" name="مستطيل 2234">
            <a:extLst>
              <a:ext uri="{FF2B5EF4-FFF2-40B4-BE49-F238E27FC236}">
                <a16:creationId xmlns:a16="http://schemas.microsoft.com/office/drawing/2014/main" id="{D6E488B8-2475-4BD1-8DF4-B7F45E633F65}"/>
              </a:ext>
            </a:extLst>
          </p:cNvPr>
          <p:cNvSpPr/>
          <p:nvPr/>
        </p:nvSpPr>
        <p:spPr>
          <a:xfrm>
            <a:off x="203199" y="4678905"/>
            <a:ext cx="2693761" cy="600164"/>
          </a:xfrm>
          <a:prstGeom prst="rect">
            <a:avLst/>
          </a:prstGeom>
        </p:spPr>
        <p:txBody>
          <a:bodyPr wrap="square">
            <a:spAutoFit/>
          </a:bodyPr>
          <a:lstStyle/>
          <a:p>
            <a:pPr algn="justLow" rtl="1"/>
            <a:r>
              <a:rPr lang="ar-SA" sz="1100" dirty="0">
                <a:solidFill>
                  <a:schemeClr val="tx1">
                    <a:lumMod val="75000"/>
                    <a:lumOff val="25000"/>
                  </a:schemeClr>
                </a:solidFill>
                <a:latin typeface="JF Flat" panose="02000500000000000000" pitchFamily="2" charset="-78"/>
                <a:cs typeface="JF Flat" panose="02000500000000000000" pitchFamily="2" charset="-78"/>
              </a:rPr>
              <a:t>هذا النص هو مثال لنص يمكن أن يستبدل في  نفس المساحة، لقد تم توليد هذا النص من مولد النص العربى.</a:t>
            </a:r>
          </a:p>
        </p:txBody>
      </p:sp>
      <p:sp>
        <p:nvSpPr>
          <p:cNvPr id="2236" name="مربع نص 2235">
            <a:extLst>
              <a:ext uri="{FF2B5EF4-FFF2-40B4-BE49-F238E27FC236}">
                <a16:creationId xmlns:a16="http://schemas.microsoft.com/office/drawing/2014/main" id="{4C2BD695-7654-4464-AD65-1AE079059180}"/>
              </a:ext>
            </a:extLst>
          </p:cNvPr>
          <p:cNvSpPr txBox="1"/>
          <p:nvPr/>
        </p:nvSpPr>
        <p:spPr>
          <a:xfrm flipH="1">
            <a:off x="3204397" y="5844508"/>
            <a:ext cx="1325710" cy="205723"/>
          </a:xfrm>
          <a:prstGeom prst="rect">
            <a:avLst/>
          </a:prstGeom>
          <a:noFill/>
        </p:spPr>
        <p:txBody>
          <a:bodyPr wrap="none" rtlCol="1">
            <a:noAutofit/>
          </a:bodyPr>
          <a:lstStyle/>
          <a:p>
            <a:pPr algn="r" rtl="1"/>
            <a:r>
              <a:rPr lang="ar-SA" sz="1200" dirty="0">
                <a:solidFill>
                  <a:srgbClr val="000000"/>
                </a:solidFill>
                <a:latin typeface="JF Flat" panose="02000500000000000000" pitchFamily="2" charset="-78"/>
                <a:cs typeface="JF Flat" panose="02000500000000000000" pitchFamily="2" charset="-78"/>
                <a:sym typeface="Arial"/>
              </a:rPr>
              <a:t>اسم الشـركة هنــا</a:t>
            </a:r>
          </a:p>
        </p:txBody>
      </p:sp>
      <p:sp>
        <p:nvSpPr>
          <p:cNvPr id="2237" name="مربع نص 2236">
            <a:extLst>
              <a:ext uri="{FF2B5EF4-FFF2-40B4-BE49-F238E27FC236}">
                <a16:creationId xmlns:a16="http://schemas.microsoft.com/office/drawing/2014/main" id="{99513FDB-E181-4E6B-BAB0-4A988AC85319}"/>
              </a:ext>
            </a:extLst>
          </p:cNvPr>
          <p:cNvSpPr txBox="1"/>
          <p:nvPr/>
        </p:nvSpPr>
        <p:spPr>
          <a:xfrm flipH="1">
            <a:off x="3204397" y="6038791"/>
            <a:ext cx="1325710" cy="205723"/>
          </a:xfrm>
          <a:prstGeom prst="rect">
            <a:avLst/>
          </a:prstGeom>
          <a:noFill/>
        </p:spPr>
        <p:txBody>
          <a:bodyPr wrap="none" rtlCol="1">
            <a:noAutofit/>
          </a:bodyPr>
          <a:lstStyle/>
          <a:p>
            <a:pPr algn="r" rtl="1"/>
            <a:r>
              <a:rPr lang="ar-SA" sz="1200" dirty="0">
                <a:solidFill>
                  <a:srgbClr val="000000"/>
                </a:solidFill>
                <a:latin typeface="JF Flat" panose="02000500000000000000" pitchFamily="2" charset="-78"/>
                <a:cs typeface="JF Flat" panose="02000500000000000000" pitchFamily="2" charset="-78"/>
                <a:sym typeface="Arial"/>
              </a:rPr>
              <a:t>2013 - 2015</a:t>
            </a:r>
          </a:p>
        </p:txBody>
      </p:sp>
      <p:sp>
        <p:nvSpPr>
          <p:cNvPr id="2238" name="مستطيل 2237">
            <a:extLst>
              <a:ext uri="{FF2B5EF4-FFF2-40B4-BE49-F238E27FC236}">
                <a16:creationId xmlns:a16="http://schemas.microsoft.com/office/drawing/2014/main" id="{5603C0A6-85FC-4F2B-9267-114086C4BD10}"/>
              </a:ext>
            </a:extLst>
          </p:cNvPr>
          <p:cNvSpPr/>
          <p:nvPr/>
        </p:nvSpPr>
        <p:spPr>
          <a:xfrm>
            <a:off x="203199" y="5854969"/>
            <a:ext cx="2693761" cy="600164"/>
          </a:xfrm>
          <a:prstGeom prst="rect">
            <a:avLst/>
          </a:prstGeom>
        </p:spPr>
        <p:txBody>
          <a:bodyPr wrap="square">
            <a:spAutoFit/>
          </a:bodyPr>
          <a:lstStyle/>
          <a:p>
            <a:pPr algn="justLow" rtl="1"/>
            <a:r>
              <a:rPr lang="ar-SA" sz="1100" dirty="0">
                <a:solidFill>
                  <a:schemeClr val="tx1">
                    <a:lumMod val="75000"/>
                    <a:lumOff val="25000"/>
                  </a:schemeClr>
                </a:solidFill>
                <a:latin typeface="JF Flat" panose="02000500000000000000" pitchFamily="2" charset="-78"/>
                <a:cs typeface="JF Flat" panose="02000500000000000000" pitchFamily="2" charset="-78"/>
              </a:rPr>
              <a:t>هذا النص هو مثال لنص يمكن أن يستبدل في  نفس المساحة، لقد تم توليد هذا النص من مولد النص العربى.</a:t>
            </a:r>
          </a:p>
        </p:txBody>
      </p:sp>
      <p:sp>
        <p:nvSpPr>
          <p:cNvPr id="2239" name="مربع نص 2238">
            <a:extLst>
              <a:ext uri="{FF2B5EF4-FFF2-40B4-BE49-F238E27FC236}">
                <a16:creationId xmlns:a16="http://schemas.microsoft.com/office/drawing/2014/main" id="{4B8FC811-72F9-4736-9362-508A4F029A94}"/>
              </a:ext>
            </a:extLst>
          </p:cNvPr>
          <p:cNvSpPr txBox="1"/>
          <p:nvPr/>
        </p:nvSpPr>
        <p:spPr>
          <a:xfrm flipH="1">
            <a:off x="3204397" y="6641665"/>
            <a:ext cx="1325710" cy="205723"/>
          </a:xfrm>
          <a:prstGeom prst="rect">
            <a:avLst/>
          </a:prstGeom>
          <a:noFill/>
        </p:spPr>
        <p:txBody>
          <a:bodyPr wrap="none" rtlCol="1">
            <a:noAutofit/>
          </a:bodyPr>
          <a:lstStyle/>
          <a:p>
            <a:pPr algn="r" rtl="1"/>
            <a:r>
              <a:rPr lang="ar-SA" sz="1200" dirty="0">
                <a:solidFill>
                  <a:srgbClr val="000000"/>
                </a:solidFill>
                <a:latin typeface="JF Flat" panose="02000500000000000000" pitchFamily="2" charset="-78"/>
                <a:cs typeface="JF Flat" panose="02000500000000000000" pitchFamily="2" charset="-78"/>
                <a:sym typeface="Arial"/>
              </a:rPr>
              <a:t>اسم الشـركة هنــا</a:t>
            </a:r>
          </a:p>
        </p:txBody>
      </p:sp>
      <p:sp>
        <p:nvSpPr>
          <p:cNvPr id="2240" name="مربع نص 2239">
            <a:extLst>
              <a:ext uri="{FF2B5EF4-FFF2-40B4-BE49-F238E27FC236}">
                <a16:creationId xmlns:a16="http://schemas.microsoft.com/office/drawing/2014/main" id="{C305F47B-89B0-44DE-BF63-AA1103113F6C}"/>
              </a:ext>
            </a:extLst>
          </p:cNvPr>
          <p:cNvSpPr txBox="1"/>
          <p:nvPr/>
        </p:nvSpPr>
        <p:spPr>
          <a:xfrm flipH="1">
            <a:off x="3204397" y="6835948"/>
            <a:ext cx="1325710" cy="205723"/>
          </a:xfrm>
          <a:prstGeom prst="rect">
            <a:avLst/>
          </a:prstGeom>
          <a:noFill/>
        </p:spPr>
        <p:txBody>
          <a:bodyPr wrap="none" rtlCol="1">
            <a:noAutofit/>
          </a:bodyPr>
          <a:lstStyle/>
          <a:p>
            <a:pPr algn="r" rtl="1"/>
            <a:r>
              <a:rPr lang="ar-SA" sz="1200" dirty="0">
                <a:solidFill>
                  <a:srgbClr val="000000"/>
                </a:solidFill>
                <a:latin typeface="JF Flat" panose="02000500000000000000" pitchFamily="2" charset="-78"/>
                <a:cs typeface="JF Flat" panose="02000500000000000000" pitchFamily="2" charset="-78"/>
                <a:sym typeface="Arial"/>
              </a:rPr>
              <a:t>2013 - 2015</a:t>
            </a:r>
          </a:p>
        </p:txBody>
      </p:sp>
      <p:sp>
        <p:nvSpPr>
          <p:cNvPr id="2241" name="مستطيل 2240">
            <a:extLst>
              <a:ext uri="{FF2B5EF4-FFF2-40B4-BE49-F238E27FC236}">
                <a16:creationId xmlns:a16="http://schemas.microsoft.com/office/drawing/2014/main" id="{1E48DF60-6E56-4D6D-AC7F-E9C73AA46B51}"/>
              </a:ext>
            </a:extLst>
          </p:cNvPr>
          <p:cNvSpPr/>
          <p:nvPr/>
        </p:nvSpPr>
        <p:spPr>
          <a:xfrm>
            <a:off x="203199" y="6652126"/>
            <a:ext cx="2693761" cy="600164"/>
          </a:xfrm>
          <a:prstGeom prst="rect">
            <a:avLst/>
          </a:prstGeom>
        </p:spPr>
        <p:txBody>
          <a:bodyPr wrap="square">
            <a:spAutoFit/>
          </a:bodyPr>
          <a:lstStyle/>
          <a:p>
            <a:pPr algn="justLow" rtl="1"/>
            <a:r>
              <a:rPr lang="ar-SA" sz="1100" dirty="0">
                <a:solidFill>
                  <a:schemeClr val="tx1">
                    <a:lumMod val="75000"/>
                    <a:lumOff val="25000"/>
                  </a:schemeClr>
                </a:solidFill>
                <a:latin typeface="JF Flat" panose="02000500000000000000" pitchFamily="2" charset="-78"/>
                <a:cs typeface="JF Flat" panose="02000500000000000000" pitchFamily="2" charset="-78"/>
              </a:rPr>
              <a:t>هذا النص هو مثال لنص يمكن أن يستبدل في  نفس المساحة، لقد تم توليد هذا النص من مولد النص العربى.</a:t>
            </a:r>
          </a:p>
        </p:txBody>
      </p:sp>
      <p:sp>
        <p:nvSpPr>
          <p:cNvPr id="2242" name="مربع نص 2241">
            <a:extLst>
              <a:ext uri="{FF2B5EF4-FFF2-40B4-BE49-F238E27FC236}">
                <a16:creationId xmlns:a16="http://schemas.microsoft.com/office/drawing/2014/main" id="{3ABC7A29-C441-4E03-8128-C1BE9D48AE38}"/>
              </a:ext>
            </a:extLst>
          </p:cNvPr>
          <p:cNvSpPr txBox="1"/>
          <p:nvPr/>
        </p:nvSpPr>
        <p:spPr>
          <a:xfrm>
            <a:off x="2072076" y="7364693"/>
            <a:ext cx="2468540" cy="408892"/>
          </a:xfrm>
          <a:prstGeom prst="rect">
            <a:avLst/>
          </a:prstGeom>
          <a:noFill/>
        </p:spPr>
        <p:txBody>
          <a:bodyPr wrap="none" rtlCol="1">
            <a:noAutofit/>
          </a:bodyPr>
          <a:lstStyle/>
          <a:p>
            <a:pPr algn="r" rtl="1"/>
            <a:r>
              <a:rPr lang="ar-SA" sz="2200" dirty="0">
                <a:solidFill>
                  <a:srgbClr val="000000"/>
                </a:solidFill>
                <a:latin typeface="JF Flat" panose="02000500000000000000" pitchFamily="2" charset="-78"/>
                <a:cs typeface="JF Flat" panose="02000500000000000000" pitchFamily="2" charset="-78"/>
                <a:sym typeface="Arial"/>
              </a:rPr>
              <a:t>التوصيــات</a:t>
            </a:r>
          </a:p>
        </p:txBody>
      </p:sp>
      <p:sp>
        <p:nvSpPr>
          <p:cNvPr id="2244" name="مستطيل 2243">
            <a:extLst>
              <a:ext uri="{FF2B5EF4-FFF2-40B4-BE49-F238E27FC236}">
                <a16:creationId xmlns:a16="http://schemas.microsoft.com/office/drawing/2014/main" id="{D057DC3E-070A-4FEC-B331-A959E7E4E2D4}"/>
              </a:ext>
            </a:extLst>
          </p:cNvPr>
          <p:cNvSpPr/>
          <p:nvPr/>
        </p:nvSpPr>
        <p:spPr>
          <a:xfrm>
            <a:off x="3444828" y="7756268"/>
            <a:ext cx="1077539" cy="276999"/>
          </a:xfrm>
          <a:prstGeom prst="rect">
            <a:avLst/>
          </a:prstGeom>
        </p:spPr>
        <p:txBody>
          <a:bodyPr wrap="none">
            <a:spAutoFit/>
          </a:bodyPr>
          <a:lstStyle/>
          <a:p>
            <a:pPr algn="r" rtl="1"/>
            <a:r>
              <a:rPr lang="ar-SA" sz="1200" dirty="0">
                <a:solidFill>
                  <a:srgbClr val="000000"/>
                </a:solidFill>
                <a:latin typeface="JF Flat" panose="02000500000000000000" pitchFamily="2" charset="-78"/>
                <a:cs typeface="JF Flat" panose="02000500000000000000" pitchFamily="2" charset="-78"/>
                <a:sym typeface="Arial"/>
              </a:rPr>
              <a:t>قاسم الحامــد</a:t>
            </a:r>
          </a:p>
        </p:txBody>
      </p:sp>
      <p:sp>
        <p:nvSpPr>
          <p:cNvPr id="2245" name="مستطيل 2244">
            <a:extLst>
              <a:ext uri="{FF2B5EF4-FFF2-40B4-BE49-F238E27FC236}">
                <a16:creationId xmlns:a16="http://schemas.microsoft.com/office/drawing/2014/main" id="{F733DD36-456C-4E44-9F24-9A0C2704E0F2}"/>
              </a:ext>
            </a:extLst>
          </p:cNvPr>
          <p:cNvSpPr/>
          <p:nvPr/>
        </p:nvSpPr>
        <p:spPr>
          <a:xfrm>
            <a:off x="3839167" y="8040818"/>
            <a:ext cx="683200" cy="276999"/>
          </a:xfrm>
          <a:prstGeom prst="rect">
            <a:avLst/>
          </a:prstGeom>
        </p:spPr>
        <p:txBody>
          <a:bodyPr wrap="none">
            <a:spAutoFit/>
          </a:bodyPr>
          <a:lstStyle/>
          <a:p>
            <a:pPr algn="r" rtl="1"/>
            <a:r>
              <a:rPr lang="ar-SA" sz="1200" dirty="0">
                <a:solidFill>
                  <a:schemeClr val="tx1">
                    <a:lumMod val="75000"/>
                    <a:lumOff val="25000"/>
                  </a:schemeClr>
                </a:solidFill>
                <a:latin typeface="JF Flat" panose="02000500000000000000" pitchFamily="2" charset="-78"/>
                <a:cs typeface="JF Flat" panose="02000500000000000000" pitchFamily="2" charset="-78"/>
                <a:sym typeface="Arial"/>
              </a:rPr>
              <a:t>الهاتف:</a:t>
            </a:r>
          </a:p>
        </p:txBody>
      </p:sp>
      <p:sp>
        <p:nvSpPr>
          <p:cNvPr id="2246" name="مستطيل 2245">
            <a:extLst>
              <a:ext uri="{FF2B5EF4-FFF2-40B4-BE49-F238E27FC236}">
                <a16:creationId xmlns:a16="http://schemas.microsoft.com/office/drawing/2014/main" id="{5EE1238A-E538-4D81-9B6C-6878A844CAEA}"/>
              </a:ext>
            </a:extLst>
          </p:cNvPr>
          <p:cNvSpPr/>
          <p:nvPr/>
        </p:nvSpPr>
        <p:spPr>
          <a:xfrm>
            <a:off x="2781408" y="8040818"/>
            <a:ext cx="1079142" cy="276999"/>
          </a:xfrm>
          <a:prstGeom prst="rect">
            <a:avLst/>
          </a:prstGeom>
        </p:spPr>
        <p:txBody>
          <a:bodyPr wrap="none">
            <a:spAutoFit/>
          </a:bodyPr>
          <a:lstStyle/>
          <a:p>
            <a:r>
              <a:rPr lang="ar-SA" sz="1200" dirty="0">
                <a:solidFill>
                  <a:schemeClr val="tx1">
                    <a:lumMod val="75000"/>
                    <a:lumOff val="25000"/>
                  </a:schemeClr>
                </a:solidFill>
                <a:latin typeface="JF Flat" panose="02000500000000000000" pitchFamily="2" charset="-78"/>
                <a:cs typeface="JF Flat" panose="02000500000000000000" pitchFamily="2" charset="-78"/>
                <a:sym typeface="Arial"/>
              </a:rPr>
              <a:t>015 </a:t>
            </a:r>
            <a:r>
              <a:rPr lang="en-US" sz="1200" dirty="0">
                <a:solidFill>
                  <a:schemeClr val="tx1">
                    <a:lumMod val="75000"/>
                    <a:lumOff val="25000"/>
                  </a:schemeClr>
                </a:solidFill>
                <a:latin typeface="JF Flat" panose="02000500000000000000" pitchFamily="2" charset="-78"/>
                <a:cs typeface="JF Flat" panose="02000500000000000000" pitchFamily="2" charset="-78"/>
                <a:sym typeface="Arial"/>
              </a:rPr>
              <a:t> 1111 1457</a:t>
            </a:r>
            <a:endParaRPr lang="ar-SA" sz="1200" dirty="0">
              <a:solidFill>
                <a:schemeClr val="tx1">
                  <a:lumMod val="75000"/>
                  <a:lumOff val="25000"/>
                </a:schemeClr>
              </a:solidFill>
              <a:latin typeface="JF Flat" panose="02000500000000000000" pitchFamily="2" charset="-78"/>
              <a:cs typeface="JF Flat" panose="02000500000000000000" pitchFamily="2" charset="-78"/>
              <a:sym typeface="Arial"/>
            </a:endParaRPr>
          </a:p>
        </p:txBody>
      </p:sp>
      <p:sp>
        <p:nvSpPr>
          <p:cNvPr id="2247" name="مستطيل 2246">
            <a:extLst>
              <a:ext uri="{FF2B5EF4-FFF2-40B4-BE49-F238E27FC236}">
                <a16:creationId xmlns:a16="http://schemas.microsoft.com/office/drawing/2014/main" id="{25A4C2C1-A66F-4FAD-9884-C5B0C0B1346F}"/>
              </a:ext>
            </a:extLst>
          </p:cNvPr>
          <p:cNvSpPr/>
          <p:nvPr/>
        </p:nvSpPr>
        <p:spPr>
          <a:xfrm>
            <a:off x="3941013" y="8345952"/>
            <a:ext cx="581354" cy="276999"/>
          </a:xfrm>
          <a:prstGeom prst="rect">
            <a:avLst/>
          </a:prstGeom>
        </p:spPr>
        <p:txBody>
          <a:bodyPr wrap="square">
            <a:spAutoFit/>
          </a:bodyPr>
          <a:lstStyle/>
          <a:p>
            <a:pPr algn="r" rtl="1"/>
            <a:r>
              <a:rPr lang="ar-SA" sz="1200" dirty="0">
                <a:solidFill>
                  <a:schemeClr val="tx1">
                    <a:lumMod val="75000"/>
                    <a:lumOff val="25000"/>
                  </a:schemeClr>
                </a:solidFill>
                <a:latin typeface="JF Flat" panose="02000500000000000000" pitchFamily="2" charset="-78"/>
                <a:cs typeface="JF Flat" panose="02000500000000000000" pitchFamily="2" charset="-78"/>
                <a:sym typeface="Arial"/>
              </a:rPr>
              <a:t>البريد:</a:t>
            </a:r>
            <a:endParaRPr lang="en-US" sz="1200" dirty="0">
              <a:solidFill>
                <a:schemeClr val="tx1">
                  <a:lumMod val="75000"/>
                  <a:lumOff val="25000"/>
                </a:schemeClr>
              </a:solidFill>
              <a:latin typeface="JF Flat" panose="02000500000000000000" pitchFamily="2" charset="-78"/>
              <a:cs typeface="JF Flat" panose="02000500000000000000" pitchFamily="2" charset="-78"/>
              <a:sym typeface="Arial"/>
            </a:endParaRPr>
          </a:p>
        </p:txBody>
      </p:sp>
      <p:sp>
        <p:nvSpPr>
          <p:cNvPr id="2249" name="مستطيل 2248">
            <a:extLst>
              <a:ext uri="{FF2B5EF4-FFF2-40B4-BE49-F238E27FC236}">
                <a16:creationId xmlns:a16="http://schemas.microsoft.com/office/drawing/2014/main" id="{11CEA782-5A91-4560-9788-E2D3AD0B934C}"/>
              </a:ext>
            </a:extLst>
          </p:cNvPr>
          <p:cNvSpPr/>
          <p:nvPr/>
        </p:nvSpPr>
        <p:spPr>
          <a:xfrm>
            <a:off x="2404264" y="8345952"/>
            <a:ext cx="1794499" cy="276999"/>
          </a:xfrm>
          <a:prstGeom prst="rect">
            <a:avLst/>
          </a:prstGeom>
        </p:spPr>
        <p:txBody>
          <a:bodyPr wrap="square">
            <a:spAutoFit/>
          </a:bodyPr>
          <a:lstStyle/>
          <a:p>
            <a:pPr algn="l"/>
            <a:r>
              <a:rPr lang="en-US" sz="1200" dirty="0">
                <a:solidFill>
                  <a:schemeClr val="tx1">
                    <a:lumMod val="75000"/>
                    <a:lumOff val="25000"/>
                  </a:schemeClr>
                </a:solidFill>
                <a:latin typeface="JF Flat" panose="02000500000000000000" pitchFamily="2" charset="-78"/>
                <a:cs typeface="JF Flat" panose="02000500000000000000" pitchFamily="2" charset="-78"/>
                <a:sym typeface="Arial"/>
              </a:rPr>
              <a:t>nabza101@Gmail.com</a:t>
            </a:r>
          </a:p>
        </p:txBody>
      </p:sp>
      <p:sp>
        <p:nvSpPr>
          <p:cNvPr id="2250" name="مستطيل 2249">
            <a:extLst>
              <a:ext uri="{FF2B5EF4-FFF2-40B4-BE49-F238E27FC236}">
                <a16:creationId xmlns:a16="http://schemas.microsoft.com/office/drawing/2014/main" id="{6E4BE7AE-97B9-455E-BA09-19A4D8FD40E7}"/>
              </a:ext>
            </a:extLst>
          </p:cNvPr>
          <p:cNvSpPr/>
          <p:nvPr/>
        </p:nvSpPr>
        <p:spPr>
          <a:xfrm>
            <a:off x="1201331" y="7756268"/>
            <a:ext cx="1077539" cy="276999"/>
          </a:xfrm>
          <a:prstGeom prst="rect">
            <a:avLst/>
          </a:prstGeom>
        </p:spPr>
        <p:txBody>
          <a:bodyPr wrap="none">
            <a:spAutoFit/>
          </a:bodyPr>
          <a:lstStyle/>
          <a:p>
            <a:pPr algn="r" rtl="1"/>
            <a:r>
              <a:rPr lang="ar-SA" sz="1200" dirty="0">
                <a:solidFill>
                  <a:srgbClr val="000000"/>
                </a:solidFill>
                <a:latin typeface="JF Flat" panose="02000500000000000000" pitchFamily="2" charset="-78"/>
                <a:cs typeface="JF Flat" panose="02000500000000000000" pitchFamily="2" charset="-78"/>
                <a:sym typeface="Arial"/>
              </a:rPr>
              <a:t>قاسم الحامــد</a:t>
            </a:r>
          </a:p>
        </p:txBody>
      </p:sp>
      <p:sp>
        <p:nvSpPr>
          <p:cNvPr id="2251" name="مستطيل 2250">
            <a:extLst>
              <a:ext uri="{FF2B5EF4-FFF2-40B4-BE49-F238E27FC236}">
                <a16:creationId xmlns:a16="http://schemas.microsoft.com/office/drawing/2014/main" id="{C159B258-F264-4309-A649-BE25D3A6DB82}"/>
              </a:ext>
            </a:extLst>
          </p:cNvPr>
          <p:cNvSpPr/>
          <p:nvPr/>
        </p:nvSpPr>
        <p:spPr>
          <a:xfrm>
            <a:off x="1595670" y="8040818"/>
            <a:ext cx="683200" cy="276999"/>
          </a:xfrm>
          <a:prstGeom prst="rect">
            <a:avLst/>
          </a:prstGeom>
        </p:spPr>
        <p:txBody>
          <a:bodyPr wrap="none">
            <a:spAutoFit/>
          </a:bodyPr>
          <a:lstStyle/>
          <a:p>
            <a:pPr algn="r" rtl="1"/>
            <a:r>
              <a:rPr lang="ar-SA" sz="1200" dirty="0">
                <a:solidFill>
                  <a:schemeClr val="tx1">
                    <a:lumMod val="75000"/>
                    <a:lumOff val="25000"/>
                  </a:schemeClr>
                </a:solidFill>
                <a:latin typeface="JF Flat" panose="02000500000000000000" pitchFamily="2" charset="-78"/>
                <a:cs typeface="JF Flat" panose="02000500000000000000" pitchFamily="2" charset="-78"/>
                <a:sym typeface="Arial"/>
              </a:rPr>
              <a:t>الهاتف:</a:t>
            </a:r>
          </a:p>
        </p:txBody>
      </p:sp>
      <p:sp>
        <p:nvSpPr>
          <p:cNvPr id="2252" name="مستطيل 2251">
            <a:extLst>
              <a:ext uri="{FF2B5EF4-FFF2-40B4-BE49-F238E27FC236}">
                <a16:creationId xmlns:a16="http://schemas.microsoft.com/office/drawing/2014/main" id="{292E87E6-1D80-4501-8EF6-EA74B4110EBE}"/>
              </a:ext>
            </a:extLst>
          </p:cNvPr>
          <p:cNvSpPr/>
          <p:nvPr/>
        </p:nvSpPr>
        <p:spPr>
          <a:xfrm>
            <a:off x="537911" y="8040818"/>
            <a:ext cx="1079142" cy="276999"/>
          </a:xfrm>
          <a:prstGeom prst="rect">
            <a:avLst/>
          </a:prstGeom>
        </p:spPr>
        <p:txBody>
          <a:bodyPr wrap="none">
            <a:spAutoFit/>
          </a:bodyPr>
          <a:lstStyle/>
          <a:p>
            <a:r>
              <a:rPr lang="ar-SA" sz="1200" dirty="0">
                <a:solidFill>
                  <a:schemeClr val="tx1">
                    <a:lumMod val="75000"/>
                    <a:lumOff val="25000"/>
                  </a:schemeClr>
                </a:solidFill>
                <a:latin typeface="JF Flat" panose="02000500000000000000" pitchFamily="2" charset="-78"/>
                <a:cs typeface="JF Flat" panose="02000500000000000000" pitchFamily="2" charset="-78"/>
                <a:sym typeface="Arial"/>
              </a:rPr>
              <a:t>015 </a:t>
            </a:r>
            <a:r>
              <a:rPr lang="en-US" sz="1200" dirty="0">
                <a:solidFill>
                  <a:schemeClr val="tx1">
                    <a:lumMod val="75000"/>
                    <a:lumOff val="25000"/>
                  </a:schemeClr>
                </a:solidFill>
                <a:latin typeface="JF Flat" panose="02000500000000000000" pitchFamily="2" charset="-78"/>
                <a:cs typeface="JF Flat" panose="02000500000000000000" pitchFamily="2" charset="-78"/>
                <a:sym typeface="Arial"/>
              </a:rPr>
              <a:t> 1111 1457</a:t>
            </a:r>
            <a:endParaRPr lang="ar-SA" sz="1200" dirty="0">
              <a:solidFill>
                <a:schemeClr val="tx1">
                  <a:lumMod val="75000"/>
                  <a:lumOff val="25000"/>
                </a:schemeClr>
              </a:solidFill>
              <a:latin typeface="JF Flat" panose="02000500000000000000" pitchFamily="2" charset="-78"/>
              <a:cs typeface="JF Flat" panose="02000500000000000000" pitchFamily="2" charset="-78"/>
              <a:sym typeface="Arial"/>
            </a:endParaRPr>
          </a:p>
        </p:txBody>
      </p:sp>
      <p:sp>
        <p:nvSpPr>
          <p:cNvPr id="2253" name="مستطيل 2252">
            <a:extLst>
              <a:ext uri="{FF2B5EF4-FFF2-40B4-BE49-F238E27FC236}">
                <a16:creationId xmlns:a16="http://schemas.microsoft.com/office/drawing/2014/main" id="{359EA194-96C4-4017-B96C-609ED8ED37A4}"/>
              </a:ext>
            </a:extLst>
          </p:cNvPr>
          <p:cNvSpPr/>
          <p:nvPr/>
        </p:nvSpPr>
        <p:spPr>
          <a:xfrm>
            <a:off x="1697516" y="8345952"/>
            <a:ext cx="581354" cy="276999"/>
          </a:xfrm>
          <a:prstGeom prst="rect">
            <a:avLst/>
          </a:prstGeom>
        </p:spPr>
        <p:txBody>
          <a:bodyPr wrap="square">
            <a:spAutoFit/>
          </a:bodyPr>
          <a:lstStyle/>
          <a:p>
            <a:pPr algn="r" rtl="1"/>
            <a:r>
              <a:rPr lang="ar-SA" sz="1200" dirty="0">
                <a:solidFill>
                  <a:schemeClr val="tx1">
                    <a:lumMod val="75000"/>
                    <a:lumOff val="25000"/>
                  </a:schemeClr>
                </a:solidFill>
                <a:latin typeface="JF Flat" panose="02000500000000000000" pitchFamily="2" charset="-78"/>
                <a:cs typeface="JF Flat" panose="02000500000000000000" pitchFamily="2" charset="-78"/>
                <a:sym typeface="Arial"/>
              </a:rPr>
              <a:t>البريد:</a:t>
            </a:r>
            <a:endParaRPr lang="en-US" sz="1200" dirty="0">
              <a:solidFill>
                <a:schemeClr val="tx1">
                  <a:lumMod val="75000"/>
                  <a:lumOff val="25000"/>
                </a:schemeClr>
              </a:solidFill>
              <a:latin typeface="JF Flat" panose="02000500000000000000" pitchFamily="2" charset="-78"/>
              <a:cs typeface="JF Flat" panose="02000500000000000000" pitchFamily="2" charset="-78"/>
              <a:sym typeface="Arial"/>
            </a:endParaRPr>
          </a:p>
        </p:txBody>
      </p:sp>
      <p:sp>
        <p:nvSpPr>
          <p:cNvPr id="2254" name="مستطيل 2253">
            <a:extLst>
              <a:ext uri="{FF2B5EF4-FFF2-40B4-BE49-F238E27FC236}">
                <a16:creationId xmlns:a16="http://schemas.microsoft.com/office/drawing/2014/main" id="{0E2AF4AC-C3EF-4B1E-9CAB-902DF1085002}"/>
              </a:ext>
            </a:extLst>
          </p:cNvPr>
          <p:cNvSpPr/>
          <p:nvPr/>
        </p:nvSpPr>
        <p:spPr>
          <a:xfrm>
            <a:off x="147539" y="8345952"/>
            <a:ext cx="1771798" cy="276999"/>
          </a:xfrm>
          <a:prstGeom prst="rect">
            <a:avLst/>
          </a:prstGeom>
        </p:spPr>
        <p:txBody>
          <a:bodyPr wrap="square">
            <a:spAutoFit/>
          </a:bodyPr>
          <a:lstStyle/>
          <a:p>
            <a:pPr rtl="1"/>
            <a:r>
              <a:rPr lang="en-US" sz="1200" dirty="0">
                <a:solidFill>
                  <a:schemeClr val="tx1">
                    <a:lumMod val="75000"/>
                    <a:lumOff val="25000"/>
                  </a:schemeClr>
                </a:solidFill>
                <a:latin typeface="JF Flat" panose="02000500000000000000" pitchFamily="2" charset="-78"/>
                <a:cs typeface="JF Flat" panose="02000500000000000000" pitchFamily="2" charset="-78"/>
                <a:sym typeface="Arial"/>
              </a:rPr>
              <a:t>nabza101@Gmail.com</a:t>
            </a:r>
          </a:p>
        </p:txBody>
      </p:sp>
    </p:spTree>
    <p:extLst>
      <p:ext uri="{BB962C8B-B14F-4D97-AF65-F5344CB8AC3E}">
        <p14:creationId xmlns:p14="http://schemas.microsoft.com/office/powerpoint/2010/main" val="3280359965"/>
      </p:ext>
    </p:extLst>
  </p:cSld>
  <p:clrMapOvr>
    <a:masterClrMapping/>
  </p:clrMapOvr>
</p:sld>
</file>

<file path=ppt/theme/theme1.xml><?xml version="1.0" encoding="utf-8"?>
<a:theme xmlns:a="http://schemas.openxmlformats.org/drawingml/2006/main" name="الأساس">
  <a:themeElements>
    <a:clrScheme name="الأساس">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الأساس">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الأساس">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emplate>TM03457444[[fn=أساس]]</Template>
  <TotalTime>258</TotalTime>
  <Words>448</Words>
  <Application>Microsoft Office PowerPoint</Application>
  <PresentationFormat>مخصص</PresentationFormat>
  <Paragraphs>90</Paragraphs>
  <Slides>2</Slides>
  <Notes>0</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2</vt:i4>
      </vt:variant>
    </vt:vector>
  </HeadingPairs>
  <TitlesOfParts>
    <vt:vector size="6" baseType="lpstr">
      <vt:lpstr>Dubai</vt:lpstr>
      <vt:lpstr>JF Flat</vt:lpstr>
      <vt:lpstr>Corbel</vt:lpstr>
      <vt:lpstr>الأساس</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سيرة ذاتية جاهزة</dc:title>
  <dc:creator>ادركها بوربوينت</dc:creator>
  <cp:keywords>ادركها بوربوينت</cp:keywords>
  <cp:lastModifiedBy>ahmed hakeem</cp:lastModifiedBy>
  <cp:revision>37</cp:revision>
  <dcterms:created xsi:type="dcterms:W3CDTF">2019-09-14T23:26:52Z</dcterms:created>
  <dcterms:modified xsi:type="dcterms:W3CDTF">2019-10-25T13:09:04Z</dcterms:modified>
</cp:coreProperties>
</file>