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8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_rels/presentation.xml.rels" ContentType="application/vnd.openxmlformats-package.relationships+xml"/>
  <Override PartName="/ppt/media/image20.png" ContentType="image/png"/>
  <Override PartName="/ppt/media/image19.png" ContentType="image/png"/>
  <Override PartName="/ppt/media/image18.png" ContentType="image/png"/>
  <Override PartName="/ppt/media/image17.jpeg" ContentType="image/jpe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1.png" ContentType="image/png"/>
  <Override PartName="/ppt/media/image4.png" ContentType="image/png"/>
  <Override PartName="/ppt/media/image12.png" ContentType="image/png"/>
  <Override PartName="/ppt/media/image6.jpeg" ContentType="image/jpeg"/>
  <Override PartName="/ppt/media/image3.png" ContentType="image/png"/>
  <Override PartName="/ppt/media/image2.png" ContentType="image/png"/>
  <Override PartName="/ppt/media/image21.png" ContentType="image/png"/>
  <Override PartName="/ppt/media/image1.png" ContentType="image/png"/>
  <Override PartName="/ppt/media/image5.jpeg" ContentType="image/jpe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431080" y="1152360"/>
            <a:ext cx="4280760" cy="3415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19760" cy="265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1176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341568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7120" y="293652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1760" y="417600"/>
            <a:ext cx="8519760" cy="626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7120" y="1152360"/>
            <a:ext cx="415728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1760" y="2936520"/>
            <a:ext cx="8519760" cy="1629000"/>
          </a:xfrm>
          <a:prstGeom prst="rect">
            <a:avLst/>
          </a:prstGeom>
        </p:spPr>
        <p:txBody>
          <a:bodyPr lIns="0" rIns="0" tIns="0" bIns="0"/>
          <a:p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IN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IN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IN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IN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760" cy="572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IN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760" cy="34156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N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hyperlink" Target="http://www.fiber-cabling.com/structured-cabling/" TargetMode="External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54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pic>
        <p:nvPicPr>
          <p:cNvPr id="73" name="Shape 55" descr=""/>
          <p:cNvPicPr/>
          <p:nvPr/>
        </p:nvPicPr>
        <p:blipFill>
          <a:blip r:embed="rId2"/>
          <a:stretch/>
        </p:blipFill>
        <p:spPr>
          <a:xfrm>
            <a:off x="5515920" y="0"/>
            <a:ext cx="3627360" cy="5142960"/>
          </a:xfrm>
          <a:prstGeom prst="rect">
            <a:avLst/>
          </a:prstGeom>
          <a:ln>
            <a:noFill/>
          </a:ln>
        </p:spPr>
      </p:pic>
      <p:sp>
        <p:nvSpPr>
          <p:cNvPr id="74" name="CustomShape 1"/>
          <p:cNvSpPr/>
          <p:nvPr/>
        </p:nvSpPr>
        <p:spPr>
          <a:xfrm>
            <a:off x="505440" y="402120"/>
            <a:ext cx="4077360" cy="418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4800" spc="-1" strike="noStrike">
                <a:solidFill>
                  <a:srgbClr val="eeff41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Structured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IN" sz="4800" spc="-1" strike="noStrike">
                <a:solidFill>
                  <a:srgbClr val="eeff41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Cabling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IN" sz="4800" spc="-1" strike="noStrike">
                <a:solidFill>
                  <a:srgbClr val="eeff41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Toronto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5" name="Shape 57" descr=""/>
          <p:cNvPicPr/>
          <p:nvPr/>
        </p:nvPicPr>
        <p:blipFill>
          <a:blip r:embed="rId3"/>
          <a:stretch/>
        </p:blipFill>
        <p:spPr>
          <a:xfrm>
            <a:off x="310320" y="2711160"/>
            <a:ext cx="4938840" cy="2067120"/>
          </a:xfrm>
          <a:prstGeom prst="rect">
            <a:avLst/>
          </a:prstGeom>
          <a:ln>
            <a:noFill/>
          </a:ln>
        </p:spPr>
      </p:pic>
    </p:spTree>
  </p:cSld>
  <p:transition spd="med">
    <p:pull dir="l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62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275120" y="298800"/>
            <a:ext cx="6294600" cy="50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Shape 64" descr=""/>
          <p:cNvPicPr/>
          <p:nvPr/>
        </p:nvPicPr>
        <p:blipFill>
          <a:blip r:embed="rId2"/>
          <a:stretch/>
        </p:blipFill>
        <p:spPr>
          <a:xfrm>
            <a:off x="1275120" y="160920"/>
            <a:ext cx="6696360" cy="1113480"/>
          </a:xfrm>
          <a:prstGeom prst="rect">
            <a:avLst/>
          </a:prstGeom>
          <a:ln>
            <a:noFill/>
          </a:ln>
        </p:spPr>
      </p:pic>
      <p:sp>
        <p:nvSpPr>
          <p:cNvPr id="79" name="CustomShape 2"/>
          <p:cNvSpPr/>
          <p:nvPr/>
        </p:nvSpPr>
        <p:spPr>
          <a:xfrm>
            <a:off x="1355400" y="1436040"/>
            <a:ext cx="6696360" cy="285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r>
              <a:rPr lang="en-IN" sz="2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Lobster"/>
                <a:ea typeface="Lobster"/>
              </a:rPr>
              <a:t>At fiber cabling.com we offer online fiber cabling installation and network installation services. We also provide data cabling services, structured cabling services,CCTV installation services as well as termination services etc.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IN" sz="2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Lobster"/>
                <a:ea typeface="Lobster"/>
              </a:rPr>
              <a:t>Our motive is to provide best cabling services to our customers.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wheel spokes="8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70" descr=""/>
          <p:cNvPicPr/>
          <p:nvPr/>
        </p:nvPicPr>
        <p:blipFill>
          <a:blip r:embed="rId1"/>
          <a:stretch/>
        </p:blipFill>
        <p:spPr>
          <a:xfrm>
            <a:off x="-68760" y="0"/>
            <a:ext cx="9143280" cy="5142600"/>
          </a:xfrm>
          <a:prstGeom prst="rect">
            <a:avLst/>
          </a:prstGeom>
          <a:ln>
            <a:noFill/>
          </a:ln>
        </p:spPr>
      </p:pic>
      <p:sp>
        <p:nvSpPr>
          <p:cNvPr id="81" name="CustomShape 1"/>
          <p:cNvSpPr/>
          <p:nvPr/>
        </p:nvSpPr>
        <p:spPr>
          <a:xfrm>
            <a:off x="953280" y="160920"/>
            <a:ext cx="7270560" cy="82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4800" spc="-1" strike="noStrike">
                <a:solidFill>
                  <a:srgbClr val="efefef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Our Services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1275120" y="1481760"/>
            <a:ext cx="45360" cy="3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3"/>
          <p:cNvSpPr/>
          <p:nvPr/>
        </p:nvSpPr>
        <p:spPr>
          <a:xfrm>
            <a:off x="72000" y="1275120"/>
            <a:ext cx="5981040" cy="338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Fiber Cabling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Data Cabling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Network Cabling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CCTV Installation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Structured Cabling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18320">
              <a:lnSpc>
                <a:spcPct val="100000"/>
              </a:lnSpc>
              <a:buClr>
                <a:srgbClr val="fff2cc"/>
              </a:buClr>
              <a:buFont typeface="Alegreya"/>
              <a:buChar char="❖"/>
            </a:pPr>
            <a:r>
              <a:rPr lang="en-IN" sz="28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Access Point Installation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IN" sz="30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Shape 74" descr=""/>
          <p:cNvPicPr/>
          <p:nvPr/>
        </p:nvPicPr>
        <p:blipFill>
          <a:blip r:embed="rId2"/>
          <a:stretch/>
        </p:blipFill>
        <p:spPr>
          <a:xfrm>
            <a:off x="4896000" y="1275120"/>
            <a:ext cx="3982680" cy="274500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79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930600" y="172440"/>
            <a:ext cx="7282440" cy="94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48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Structured Cabling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7" name="Shape 81" descr=""/>
          <p:cNvPicPr/>
          <p:nvPr/>
        </p:nvPicPr>
        <p:blipFill>
          <a:blip r:embed="rId2"/>
          <a:stretch/>
        </p:blipFill>
        <p:spPr>
          <a:xfrm>
            <a:off x="447840" y="989640"/>
            <a:ext cx="8350560" cy="339768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6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288000" y="144000"/>
            <a:ext cx="8855640" cy="93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3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Structured Cabling Services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883080" y="864000"/>
            <a:ext cx="7737480" cy="311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just">
              <a:lnSpc>
                <a:spcPct val="100000"/>
              </a:lnSpc>
            </a:pPr>
            <a:r>
              <a:rPr lang="en-IN" sz="2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Structured cabling is a recommended Cabling standard that divides the entire data infrastructure into manageable blocks and then attempts to integrate these blocks to produce the high-performance networks. This style or type of Cabling provides a very systematic approach to the entire cabling system.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en-IN" sz="24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  <a:hlinkClick r:id="rId2"/>
              </a:rPr>
              <a:t>Structured cabling toronto</a:t>
            </a:r>
            <a:r>
              <a:rPr lang="en-IN" sz="2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 </a:t>
            </a:r>
            <a:r>
              <a:rPr lang="en-IN" sz="2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provide the best services to clients.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1" name="Shape 89" descr=""/>
          <p:cNvPicPr/>
          <p:nvPr/>
        </p:nvPicPr>
        <p:blipFill>
          <a:blip r:embed="rId3"/>
          <a:stretch/>
        </p:blipFill>
        <p:spPr>
          <a:xfrm>
            <a:off x="-59400" y="3600000"/>
            <a:ext cx="8835120" cy="178092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4" descr=""/>
          <p:cNvPicPr/>
          <p:nvPr/>
        </p:nvPicPr>
        <p:blipFill>
          <a:blip r:embed="rId1"/>
          <a:stretch/>
        </p:blipFill>
        <p:spPr>
          <a:xfrm>
            <a:off x="0" y="720"/>
            <a:ext cx="9143280" cy="514260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144000" y="41400"/>
            <a:ext cx="8855640" cy="64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3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Benefits Of Structured Cabling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275760" y="936000"/>
            <a:ext cx="5582160" cy="38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marL="457200" indent="-342360" algn="just">
              <a:lnSpc>
                <a:spcPct val="100000"/>
              </a:lnSpc>
              <a:buClr>
                <a:srgbClr val="ffe599"/>
              </a:buClr>
              <a:buFont typeface="Alegreya"/>
              <a:buChar char="●"/>
            </a:pPr>
            <a:r>
              <a:rPr lang="en-IN" sz="1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Stability and Consistency– Leads of a trouble free Cabling system.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42360" algn="just">
              <a:lnSpc>
                <a:spcPct val="100000"/>
              </a:lnSpc>
              <a:buClr>
                <a:srgbClr val="ffe599"/>
              </a:buClr>
              <a:buFont typeface="Alegreya"/>
              <a:buChar char="●"/>
            </a:pPr>
            <a:r>
              <a:rPr lang="en-IN" sz="1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Support for multi-vendor equipment – A standard-based cable system will support applications and hardware even with mix and match of Network equipment manufacturers.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42360" algn="just">
              <a:lnSpc>
                <a:spcPct val="100000"/>
              </a:lnSpc>
              <a:buClr>
                <a:srgbClr val="ffe599"/>
              </a:buClr>
              <a:buFont typeface="Alegreya"/>
              <a:buChar char="●"/>
            </a:pPr>
            <a:r>
              <a:rPr lang="en-IN" sz="1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Easy to add/moves/changes – Structured cabling systems can be handy in case you are adding new Data media or even Changing or moving to another unit with same Structure.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342360" algn="just">
              <a:lnSpc>
                <a:spcPct val="100000"/>
              </a:lnSpc>
              <a:buClr>
                <a:srgbClr val="ffe599"/>
              </a:buClr>
              <a:buFont typeface="Alegreya"/>
              <a:buChar char="●"/>
            </a:pPr>
            <a:r>
              <a:rPr lang="en-IN" sz="1600" spc="-1" strike="noStrike">
                <a:solidFill>
                  <a:srgbClr val="ffe599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Easy to troubleshoot – Any issue in the network would not affect the entire network. You can easily isolate the issue and troubleshoot it without making the entire down.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5" name="Shape 97" descr=""/>
          <p:cNvPicPr/>
          <p:nvPr/>
        </p:nvPicPr>
        <p:blipFill>
          <a:blip r:embed="rId2"/>
          <a:stretch/>
        </p:blipFill>
        <p:spPr>
          <a:xfrm rot="5400000">
            <a:off x="5586120" y="1447200"/>
            <a:ext cx="3782160" cy="291816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Shape 102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pic>
        <p:nvPicPr>
          <p:cNvPr id="97" name="Shape 103" descr=""/>
          <p:cNvPicPr/>
          <p:nvPr/>
        </p:nvPicPr>
        <p:blipFill>
          <a:blip r:embed="rId2"/>
          <a:stretch/>
        </p:blipFill>
        <p:spPr>
          <a:xfrm>
            <a:off x="758160" y="0"/>
            <a:ext cx="7569360" cy="1665000"/>
          </a:xfrm>
          <a:prstGeom prst="rect">
            <a:avLst/>
          </a:prstGeom>
          <a:ln>
            <a:noFill/>
          </a:ln>
        </p:spPr>
      </p:pic>
      <p:sp>
        <p:nvSpPr>
          <p:cNvPr id="98" name="CustomShape 1"/>
          <p:cNvSpPr/>
          <p:nvPr/>
        </p:nvSpPr>
        <p:spPr>
          <a:xfrm>
            <a:off x="1286640" y="1550880"/>
            <a:ext cx="6857280" cy="325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/>
          <a:p>
            <a:pPr algn="ctr">
              <a:lnSpc>
                <a:spcPct val="100000"/>
              </a:lnSpc>
            </a:pPr>
            <a:r>
              <a:rPr b="1" lang="en-IN" sz="4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Email: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info@fiber-cabling.com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IN" sz="4400" spc="-1" strike="noStrike">
                <a:solidFill>
                  <a:srgbClr val="fff2cc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Phone:</a:t>
            </a:r>
            <a:r>
              <a:rPr b="1" lang="en-IN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 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4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legreya"/>
                <a:ea typeface="Alegreya"/>
              </a:rPr>
              <a:t>416-834-6246</a:t>
            </a: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wheel spokes="8"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109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5142600"/>
          </a:xfrm>
          <a:prstGeom prst="rect">
            <a:avLst/>
          </a:prstGeom>
          <a:ln>
            <a:noFill/>
          </a:ln>
        </p:spPr>
      </p:pic>
      <p:pic>
        <p:nvPicPr>
          <p:cNvPr id="100" name="Shape 110" descr=""/>
          <p:cNvPicPr/>
          <p:nvPr/>
        </p:nvPicPr>
        <p:blipFill>
          <a:blip r:embed="rId2"/>
          <a:stretch/>
        </p:blipFill>
        <p:spPr>
          <a:xfrm>
            <a:off x="356040" y="206640"/>
            <a:ext cx="8729640" cy="4730760"/>
          </a:xfrm>
          <a:prstGeom prst="rect">
            <a:avLst/>
          </a:prstGeom>
          <a:ln>
            <a:noFill/>
          </a:ln>
        </p:spPr>
      </p:pic>
    </p:spTree>
  </p:cSld>
  <p:transition spd="med">
    <p:wheel spokes="8"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Application>LibreOffice/5.0.5.2$Linux_X86_64 LibreOffice_project/00m0$Build-2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en-IN</dc:language>
  <dcterms:modified xsi:type="dcterms:W3CDTF">2016-06-29T07:59:15Z</dcterms:modified>
  <cp:revision>3</cp:revision>
</cp:coreProperties>
</file>