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70" r:id="rId11"/>
    <p:sldId id="265" r:id="rId12"/>
    <p:sldId id="264" r:id="rId13"/>
    <p:sldId id="271" r:id="rId14"/>
    <p:sldId id="266" r:id="rId15"/>
    <p:sldId id="267" r:id="rId16"/>
    <p:sldId id="272" r:id="rId17"/>
    <p:sldId id="268" r:id="rId18"/>
    <p:sldId id="276" r:id="rId19"/>
    <p:sldId id="274" r:id="rId20"/>
    <p:sldId id="275" r:id="rId21"/>
    <p:sldId id="273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72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89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017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100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41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58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799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35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30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532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314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663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CA67F790-E5B3-465F-9360-6A8BB722DF85}" type="datetimeFigureOut">
              <a:rPr lang="ru-RU" smtClean="0"/>
              <a:t>06.11.2023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550AD98C-3981-4606-8984-E687AD20B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73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webp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webp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A601B7-30B0-1FF6-BF8E-8ADC89EF34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y2mate">
            <a:hlinkClick r:id="" action="ppaction://media"/>
            <a:extLst>
              <a:ext uri="{FF2B5EF4-FFF2-40B4-BE49-F238E27FC236}">
                <a16:creationId xmlns:a16="http://schemas.microsoft.com/office/drawing/2014/main" id="{49B0056D-20D4-325C-C57A-2CD6D5B3AAF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96208" y="1533278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2322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3"/>
    </mc:Choice>
    <mc:Fallback>
      <p:transition spd="slow" advTm="1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8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613157"/>
              <a:gd name="adj2" fmla="val 73767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Chance:8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23572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3">
            <a:hlinkClick r:id="" action="ppaction://media"/>
            <a:extLst>
              <a:ext uri="{FF2B5EF4-FFF2-40B4-BE49-F238E27FC236}">
                <a16:creationId xmlns:a16="http://schemas.microsoft.com/office/drawing/2014/main" id="{D47785AD-409E-AD9F-5BA1-B6468975DC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57125" y="9080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3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 rot="10800000">
            <a:off x="2222726" y="1381123"/>
            <a:ext cx="723899" cy="419102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Chance:7</a:t>
            </a:r>
            <a:endParaRPr lang="ru-RU" sz="4000" dirty="0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6B71809-EB3F-AC2C-B91B-8BB4FED47D58}"/>
              </a:ext>
            </a:extLst>
          </p:cNvPr>
          <p:cNvCxnSpPr>
            <a:stCxn id="9" idx="1"/>
          </p:cNvCxnSpPr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C4CC97F7-61FB-6416-1BCA-75E4070655DE}"/>
              </a:ext>
            </a:extLst>
          </p:cNvPr>
          <p:cNvCxnSpPr>
            <a:stCxn id="10" idx="7"/>
            <a:endCxn id="10" idx="2"/>
          </p:cNvCxnSpPr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Sun Nov 05 10">
            <a:hlinkClick r:id="" action="ppaction://media"/>
            <a:extLst>
              <a:ext uri="{FF2B5EF4-FFF2-40B4-BE49-F238E27FC236}">
                <a16:creationId xmlns:a16="http://schemas.microsoft.com/office/drawing/2014/main" id="{4BFAB9CF-336A-D37D-8C45-52EA9D1219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62392" y="131286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4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 rot="10800000">
            <a:off x="2222726" y="1381123"/>
            <a:ext cx="723899" cy="419102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Chance:7</a:t>
            </a:r>
            <a:endParaRPr lang="ru-RU" sz="4000" dirty="0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6B71809-EB3F-AC2C-B91B-8BB4FED47D58}"/>
              </a:ext>
            </a:extLst>
          </p:cNvPr>
          <p:cNvCxnSpPr>
            <a:stCxn id="9" idx="1"/>
          </p:cNvCxnSpPr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C4CC97F7-61FB-6416-1BCA-75E4070655DE}"/>
              </a:ext>
            </a:extLst>
          </p:cNvPr>
          <p:cNvCxnSpPr>
            <a:stCxn id="10" idx="7"/>
            <a:endCxn id="10" idx="2"/>
          </p:cNvCxnSpPr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188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3">
            <a:hlinkClick r:id="" action="ppaction://media"/>
            <a:extLst>
              <a:ext uri="{FF2B5EF4-FFF2-40B4-BE49-F238E27FC236}">
                <a16:creationId xmlns:a16="http://schemas.microsoft.com/office/drawing/2014/main" id="{D47785AD-409E-AD9F-5BA1-B6468975DC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57125" y="9080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5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 rot="10800000">
            <a:off x="2222726" y="1381123"/>
            <a:ext cx="723899" cy="419102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Chance:6</a:t>
            </a:r>
            <a:endParaRPr lang="ru-RU" sz="4000" dirty="0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6B71809-EB3F-AC2C-B91B-8BB4FED47D58}"/>
              </a:ext>
            </a:extLst>
          </p:cNvPr>
          <p:cNvCxnSpPr>
            <a:stCxn id="9" idx="1"/>
          </p:cNvCxnSpPr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C4CC97F7-61FB-6416-1BCA-75E4070655DE}"/>
              </a:ext>
            </a:extLst>
          </p:cNvPr>
          <p:cNvCxnSpPr>
            <a:stCxn id="10" idx="7"/>
            <a:endCxn id="10" idx="2"/>
          </p:cNvCxnSpPr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Sun Nov 05 11">
            <a:hlinkClick r:id="" action="ppaction://media"/>
            <a:extLst>
              <a:ext uri="{FF2B5EF4-FFF2-40B4-BE49-F238E27FC236}">
                <a16:creationId xmlns:a16="http://schemas.microsoft.com/office/drawing/2014/main" id="{95D9AE80-E5B4-1FF1-E32A-75CD69E1C9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13192" y="20923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5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 rot="10800000">
            <a:off x="2222726" y="1381123"/>
            <a:ext cx="723899" cy="419102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Chance:6</a:t>
            </a:r>
            <a:endParaRPr lang="ru-RU" sz="4000" dirty="0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6B71809-EB3F-AC2C-B91B-8BB4FED47D58}"/>
              </a:ext>
            </a:extLst>
          </p:cNvPr>
          <p:cNvCxnSpPr>
            <a:stCxn id="9" idx="1"/>
          </p:cNvCxnSpPr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C4CC97F7-61FB-6416-1BCA-75E4070655DE}"/>
              </a:ext>
            </a:extLst>
          </p:cNvPr>
          <p:cNvCxnSpPr>
            <a:stCxn id="10" idx="7"/>
            <a:endCxn id="10" idx="2"/>
          </p:cNvCxnSpPr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Sun Nov 05 11">
            <a:hlinkClick r:id="" action="ppaction://media"/>
            <a:extLst>
              <a:ext uri="{FF2B5EF4-FFF2-40B4-BE49-F238E27FC236}">
                <a16:creationId xmlns:a16="http://schemas.microsoft.com/office/drawing/2014/main" id="{95D9AE80-E5B4-1FF1-E32A-75CD69E1C9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13192" y="20923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4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3">
            <a:hlinkClick r:id="" action="ppaction://media"/>
            <a:extLst>
              <a:ext uri="{FF2B5EF4-FFF2-40B4-BE49-F238E27FC236}">
                <a16:creationId xmlns:a16="http://schemas.microsoft.com/office/drawing/2014/main" id="{D47785AD-409E-AD9F-5BA1-B6468975DC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57125" y="9080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3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40133" y="6153945"/>
            <a:ext cx="433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Chance:5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0" name="Sun Nov 05 12 (1)">
            <a:hlinkClick r:id="" action="ppaction://media"/>
            <a:extLst>
              <a:ext uri="{FF2B5EF4-FFF2-40B4-BE49-F238E27FC236}">
                <a16:creationId xmlns:a16="http://schemas.microsoft.com/office/drawing/2014/main" id="{8C399B2A-708C-E81E-515F-8C5CAD00D7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70859" y="2295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0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1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40133" y="6153945"/>
            <a:ext cx="433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Chance:5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45787"/>
      </p:ext>
    </p:extLst>
  </p:cSld>
  <p:clrMapOvr>
    <a:masterClrMapping/>
  </p:clrMapOvr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A601B7-30B0-1FF6-BF8E-8ADC89EF34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F8C7731-C95A-DBF0-38FA-79D7192AE75D}"/>
              </a:ext>
            </a:extLst>
          </p:cNvPr>
          <p:cNvSpPr/>
          <p:nvPr/>
        </p:nvSpPr>
        <p:spPr>
          <a:xfrm>
            <a:off x="2317072" y="2876365"/>
            <a:ext cx="6933460" cy="905522"/>
          </a:xfrm>
          <a:prstGeom prst="rect">
            <a:avLst/>
          </a:prstGeom>
          <a:solidFill>
            <a:srgbClr val="1072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 cannot restart your PC, Because Error coming…</a:t>
            </a:r>
            <a:endParaRPr lang="ru-RU" dirty="0"/>
          </a:p>
        </p:txBody>
      </p:sp>
      <p:pic>
        <p:nvPicPr>
          <p:cNvPr id="8" name="y2mate2">
            <a:hlinkClick r:id="" action="ppaction://media"/>
            <a:extLst>
              <a:ext uri="{FF2B5EF4-FFF2-40B4-BE49-F238E27FC236}">
                <a16:creationId xmlns:a16="http://schemas.microsoft.com/office/drawing/2014/main" id="{6646434C-32DE-6A3A-1D57-E9E1CD6C06F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83144" y="2389002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38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3240" objId="8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2mate4">
            <a:hlinkClick r:id="" action="ppaction://media"/>
            <a:extLst>
              <a:ext uri="{FF2B5EF4-FFF2-40B4-BE49-F238E27FC236}">
                <a16:creationId xmlns:a16="http://schemas.microsoft.com/office/drawing/2014/main" id="{9C2F7AF7-3D77-BF5E-A36B-866F8CF6B7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79325" y="17705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84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Chance:4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1" name="Sun Nov 05 13">
            <a:hlinkClick r:id="" action="ppaction://media"/>
            <a:extLst>
              <a:ext uri="{FF2B5EF4-FFF2-40B4-BE49-F238E27FC236}">
                <a16:creationId xmlns:a16="http://schemas.microsoft.com/office/drawing/2014/main" id="{8A81A74E-2516-931E-A66B-2A31FC106E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03125" y="23971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92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Chance:4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31214"/>
      </p:ext>
    </p:extLst>
  </p:cSld>
  <p:clrMapOvr>
    <a:masterClrMapping/>
  </p:clrMapOvr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2mate4">
            <a:hlinkClick r:id="" action="ppaction://media"/>
            <a:extLst>
              <a:ext uri="{FF2B5EF4-FFF2-40B4-BE49-F238E27FC236}">
                <a16:creationId xmlns:a16="http://schemas.microsoft.com/office/drawing/2014/main" id="{9C2F7AF7-3D77-BF5E-A36B-866F8CF6B7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79325" y="17705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68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Chance:3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" name="recording1">
            <a:hlinkClick r:id="" action="ppaction://media"/>
            <a:extLst>
              <a:ext uri="{FF2B5EF4-FFF2-40B4-BE49-F238E27FC236}">
                <a16:creationId xmlns:a16="http://schemas.microsoft.com/office/drawing/2014/main" id="{E5E56581-5A15-9D98-7928-D6A171217F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79325" y="22701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8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Chance:3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99464"/>
      </p:ext>
    </p:extLst>
  </p:cSld>
  <p:clrMapOvr>
    <a:masterClrMapping/>
  </p:clrMapOvr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41AA21-70CF-4441-B21F-5CDEA77D58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0613" y="-1942542"/>
            <a:ext cx="29613225" cy="31263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3A0E4-3E55-B898-1712-9BCDB7E12E46}"/>
              </a:ext>
            </a:extLst>
          </p:cNvPr>
          <p:cNvSpPr txBox="1"/>
          <p:nvPr/>
        </p:nvSpPr>
        <p:spPr>
          <a:xfrm>
            <a:off x="4411132" y="5259050"/>
            <a:ext cx="53509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Chiller" panose="04020404031007020602" pitchFamily="82" charset="0"/>
              </a:rPr>
              <a:t>I AM GOD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5" name="Sun Nov 05 8 (1)">
            <a:hlinkClick r:id="" action="ppaction://media"/>
            <a:extLst>
              <a:ext uri="{FF2B5EF4-FFF2-40B4-BE49-F238E27FC236}">
                <a16:creationId xmlns:a16="http://schemas.microsoft.com/office/drawing/2014/main" id="{AA91EDE9-9209-88D2-03F3-8BF91753EE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123525" y="-5381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9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Chance:2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9" name="Sun Nov 05 14">
            <a:hlinkClick r:id="" action="ppaction://media"/>
            <a:extLst>
              <a:ext uri="{FF2B5EF4-FFF2-40B4-BE49-F238E27FC236}">
                <a16:creationId xmlns:a16="http://schemas.microsoft.com/office/drawing/2014/main" id="{2B0348D4-1F55-61EA-CCAF-E51A8D44E2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14325" y="8006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96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Chance:2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269631"/>
      </p:ext>
    </p:extLst>
  </p:cSld>
  <p:clrMapOvr>
    <a:masterClrMapping/>
  </p:clrMapOvr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2mate4">
            <a:hlinkClick r:id="" action="ppaction://media"/>
            <a:extLst>
              <a:ext uri="{FF2B5EF4-FFF2-40B4-BE49-F238E27FC236}">
                <a16:creationId xmlns:a16="http://schemas.microsoft.com/office/drawing/2014/main" id="{9C2F7AF7-3D77-BF5E-A36B-866F8CF6B7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79325" y="17705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65F797-5B0B-2BED-3BE0-CA35DD26BBF4}"/>
              </a:ext>
            </a:extLst>
          </p:cNvPr>
          <p:cNvSpPr txBox="1"/>
          <p:nvPr/>
        </p:nvSpPr>
        <p:spPr>
          <a:xfrm>
            <a:off x="4750593" y="1837194"/>
            <a:ext cx="69461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 stopped computer session to bring up Makar Error,</a:t>
            </a:r>
          </a:p>
          <a:p>
            <a:r>
              <a:rPr lang="en-US" sz="2400" dirty="0"/>
              <a:t> Makar was killed by Evil Error Guy,</a:t>
            </a:r>
          </a:p>
          <a:p>
            <a:r>
              <a:rPr lang="en-US" sz="2400" dirty="0"/>
              <a:t> Evil Error Guy put into virus,</a:t>
            </a:r>
          </a:p>
          <a:p>
            <a:r>
              <a:rPr lang="en-US" sz="2400" dirty="0"/>
              <a:t> and what did you get,</a:t>
            </a:r>
          </a:p>
          <a:p>
            <a:r>
              <a:rPr lang="en-US" sz="2400" dirty="0"/>
              <a:t> do not turn off your computer,</a:t>
            </a:r>
          </a:p>
          <a:p>
            <a:r>
              <a:rPr lang="en-US" sz="2400" dirty="0"/>
              <a:t> Repeat, do not turn off your computer,</a:t>
            </a:r>
          </a:p>
          <a:p>
            <a:r>
              <a:rPr lang="en-US" sz="2400" dirty="0"/>
              <a:t> but, if you do, I will mad with you.</a:t>
            </a:r>
            <a:endParaRPr lang="ru-RU" sz="2400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065168" y="6150114"/>
            <a:ext cx="4953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Chance:10</a:t>
            </a:r>
            <a:endParaRPr lang="ru-RU" sz="4000" dirty="0"/>
          </a:p>
        </p:txBody>
      </p:sp>
      <p:pic>
        <p:nvPicPr>
          <p:cNvPr id="15" name="bandicam 2023-11-05 12-55-29-258.avi">
            <a:hlinkClick r:id="" action="ppaction://media"/>
            <a:extLst>
              <a:ext uri="{FF2B5EF4-FFF2-40B4-BE49-F238E27FC236}">
                <a16:creationId xmlns:a16="http://schemas.microsoft.com/office/drawing/2014/main" id="{6B3CFA85-05F3-71EA-2BF2-9F2ADE3AFE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842875" y="2422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89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15"/>
        <p14:stopEvt time="17193" objId="15"/>
      </p14:showEvtLst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Chance:1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0" name="Sun Nov 05 4">
            <a:hlinkClick r:id="" action="ppaction://media"/>
            <a:extLst>
              <a:ext uri="{FF2B5EF4-FFF2-40B4-BE49-F238E27FC236}">
                <a16:creationId xmlns:a16="http://schemas.microsoft.com/office/drawing/2014/main" id="{B0B6FFE5-F176-133B-E94F-751A897C59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34068" y="178933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9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31667" y="6153945"/>
            <a:ext cx="4343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Chance:1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id="{A8DB7994-8A78-12FF-4F3C-85FF8EB7B92B}"/>
              </a:ext>
            </a:extLst>
          </p:cNvPr>
          <p:cNvSpPr/>
          <p:nvPr/>
        </p:nvSpPr>
        <p:spPr>
          <a:xfrm>
            <a:off x="9252857" y="283029"/>
            <a:ext cx="2764972" cy="7078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11 23 35 47 59</a:t>
            </a:r>
            <a:endParaRPr lang="ru-RU" dirty="0"/>
          </a:p>
        </p:txBody>
      </p:sp>
      <p:sp>
        <p:nvSpPr>
          <p:cNvPr id="10" name="Прямоугольник 9">
            <a:hlinkClick r:id="rId3" action="ppaction://hlinksldjump"/>
            <a:extLst>
              <a:ext uri="{FF2B5EF4-FFF2-40B4-BE49-F238E27FC236}">
                <a16:creationId xmlns:a16="http://schemas.microsoft.com/office/drawing/2014/main" id="{F7E6140C-990C-ADFC-6781-A2FCF21B988E}"/>
              </a:ext>
            </a:extLst>
          </p:cNvPr>
          <p:cNvSpPr/>
          <p:nvPr/>
        </p:nvSpPr>
        <p:spPr>
          <a:xfrm>
            <a:off x="9252857" y="1151563"/>
            <a:ext cx="2764972" cy="7078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4 8 15 16 23 42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323507"/>
      </p:ext>
    </p:extLst>
  </p:cSld>
  <p:clrMapOvr>
    <a:masterClrMapping/>
  </p:clrMapOvr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F705AD-6437-0E8E-D5CD-D2BCA2C90463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BA2ED1-185A-610A-2B38-F5ECF43A2BC6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22EF9B-33F5-AC71-20F3-ADE215685B2D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7AA3A4C-C417-9AFF-F03F-43343C5B671F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39D7CF-68EC-A19D-14C4-CB8C63392181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FDA886-C3DF-ABD6-9480-D2141C6FE9C0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2320F3D-9AA4-AA44-6391-80CEAC12A7EC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6F03B27-6D18-FA70-B4B3-04EF023B70AE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83ACCC-5EED-3BF1-2AEC-D408A8AE6F42}"/>
              </a:ext>
            </a:extLst>
          </p:cNvPr>
          <p:cNvCxnSpPr/>
          <p:nvPr/>
        </p:nvCxnSpPr>
        <p:spPr>
          <a:xfrm>
            <a:off x="2228157" y="781450"/>
            <a:ext cx="297329" cy="230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8A00D638-C10F-F16C-F873-5371A2D397EF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FE3CDFE-6D97-63B0-34B7-6E35F73F90FF}"/>
              </a:ext>
            </a:extLst>
          </p:cNvPr>
          <p:cNvSpPr/>
          <p:nvPr/>
        </p:nvSpPr>
        <p:spPr>
          <a:xfrm>
            <a:off x="2105358" y="1247850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497257-6C01-062C-2D18-298976AEC3DD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F5F1FF-B806-05A6-A34A-7C6E6CE3CB6E}"/>
              </a:ext>
            </a:extLst>
          </p:cNvPr>
          <p:cNvCxnSpPr/>
          <p:nvPr/>
        </p:nvCxnSpPr>
        <p:spPr>
          <a:xfrm flipH="1">
            <a:off x="2600324" y="781449"/>
            <a:ext cx="297329" cy="230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B28A83A4-3485-E7AE-9527-68D64A7CDCEF}"/>
              </a:ext>
            </a:extLst>
          </p:cNvPr>
          <p:cNvSpPr/>
          <p:nvPr/>
        </p:nvSpPr>
        <p:spPr>
          <a:xfrm>
            <a:off x="2459489" y="1253254"/>
            <a:ext cx="542925" cy="802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>
            <a:extLst>
              <a:ext uri="{FF2B5EF4-FFF2-40B4-BE49-F238E27FC236}">
                <a16:creationId xmlns:a16="http://schemas.microsoft.com/office/drawing/2014/main" id="{BD37A872-79AA-97EB-91C4-AEBBF7FFC534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EAC046E-CF43-D5F0-16C2-7017F28F2922}"/>
              </a:ext>
            </a:extLst>
          </p:cNvPr>
          <p:cNvCxnSpPr>
            <a:stCxn id="19" idx="2"/>
            <a:endCxn id="19" idx="0"/>
          </p:cNvCxnSpPr>
          <p:nvPr/>
        </p:nvCxnSpPr>
        <p:spPr>
          <a:xfrm flipV="1">
            <a:off x="2158030" y="1387297"/>
            <a:ext cx="841807" cy="29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23460FD-224B-A67A-C0AD-DF0B33BA84AF}"/>
              </a:ext>
            </a:extLst>
          </p:cNvPr>
          <p:cNvCxnSpPr/>
          <p:nvPr/>
        </p:nvCxnSpPr>
        <p:spPr>
          <a:xfrm flipV="1">
            <a:off x="2288721" y="1416641"/>
            <a:ext cx="65315" cy="11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4F3F8F5-3907-F448-FC76-97C577E213DF}"/>
              </a:ext>
            </a:extLst>
          </p:cNvPr>
          <p:cNvCxnSpPr/>
          <p:nvPr/>
        </p:nvCxnSpPr>
        <p:spPr>
          <a:xfrm flipH="1" flipV="1">
            <a:off x="2356757" y="1416641"/>
            <a:ext cx="81643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DDDD9FD-EC8E-EE62-F301-69A5D6C103C0}"/>
              </a:ext>
            </a:extLst>
          </p:cNvPr>
          <p:cNvCxnSpPr>
            <a:cxnSpLocks/>
          </p:cNvCxnSpPr>
          <p:nvPr/>
        </p:nvCxnSpPr>
        <p:spPr>
          <a:xfrm flipH="1">
            <a:off x="2438400" y="1416641"/>
            <a:ext cx="87086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95E2709-D4D1-F987-0C5F-609A9614FFBF}"/>
              </a:ext>
            </a:extLst>
          </p:cNvPr>
          <p:cNvCxnSpPr/>
          <p:nvPr/>
        </p:nvCxnSpPr>
        <p:spPr>
          <a:xfrm flipH="1" flipV="1">
            <a:off x="2525486" y="1416641"/>
            <a:ext cx="122797" cy="17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523ED43-E7E2-274A-0AB1-87B238252C50}"/>
              </a:ext>
            </a:extLst>
          </p:cNvPr>
          <p:cNvCxnSpPr>
            <a:cxnSpLocks/>
          </p:cNvCxnSpPr>
          <p:nvPr/>
        </p:nvCxnSpPr>
        <p:spPr>
          <a:xfrm flipH="1">
            <a:off x="2643868" y="1401969"/>
            <a:ext cx="114878" cy="190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0B92588-8039-8195-8926-692D6C0FEE56}"/>
              </a:ext>
            </a:extLst>
          </p:cNvPr>
          <p:cNvCxnSpPr/>
          <p:nvPr/>
        </p:nvCxnSpPr>
        <p:spPr>
          <a:xfrm flipH="1" flipV="1">
            <a:off x="2766621" y="1398104"/>
            <a:ext cx="67067" cy="144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B203C5E-E2EA-5943-D244-B41D40945F8F}"/>
              </a:ext>
            </a:extLst>
          </p:cNvPr>
          <p:cNvCxnSpPr/>
          <p:nvPr/>
        </p:nvCxnSpPr>
        <p:spPr>
          <a:xfrm flipH="1">
            <a:off x="2845758" y="1390313"/>
            <a:ext cx="92357" cy="144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71B804-43BC-3E05-DCFC-3B06D11B3522}"/>
              </a:ext>
            </a:extLst>
          </p:cNvPr>
          <p:cNvSpPr txBox="1"/>
          <p:nvPr/>
        </p:nvSpPr>
        <p:spPr>
          <a:xfrm>
            <a:off x="7805057" y="6153945"/>
            <a:ext cx="4370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Makar.EXE Error Chance:0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7F9F27-445F-3991-B6A1-4BBA8B155408}"/>
              </a:ext>
            </a:extLst>
          </p:cNvPr>
          <p:cNvSpPr txBox="1"/>
          <p:nvPr/>
        </p:nvSpPr>
        <p:spPr>
          <a:xfrm>
            <a:off x="8633556" y="43869"/>
            <a:ext cx="338427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hiller" panose="04020404031007020602" pitchFamily="82" charset="0"/>
              </a:rPr>
              <a:t>RUDE INCORRECT!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4 8 15 16 23 42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C6D6D0-BACC-509C-5E44-C9877B3197F6}"/>
              </a:ext>
            </a:extLst>
          </p:cNvPr>
          <p:cNvSpPr txBox="1"/>
          <p:nvPr/>
        </p:nvSpPr>
        <p:spPr>
          <a:xfrm>
            <a:off x="10242085" y="1269017"/>
            <a:ext cx="19316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B050"/>
                </a:solidFill>
                <a:latin typeface="Chiller" panose="04020404031007020602" pitchFamily="82" charset="0"/>
              </a:rPr>
              <a:t>CORRECT!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11 23 35 47 59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2" name="Sun Nov 05 6">
            <a:hlinkClick r:id="" action="ppaction://media"/>
            <a:extLst>
              <a:ext uri="{FF2B5EF4-FFF2-40B4-BE49-F238E27FC236}">
                <a16:creationId xmlns:a16="http://schemas.microsoft.com/office/drawing/2014/main" id="{9E387CD2-6540-6A3E-42B3-9E2BA40917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42183" y="201022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1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4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41AA21-70CF-4441-B21F-5CDEA77D58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0613" y="-1942542"/>
            <a:ext cx="29613225" cy="31263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3A0E4-3E55-B898-1712-9BCDB7E12E46}"/>
              </a:ext>
            </a:extLst>
          </p:cNvPr>
          <p:cNvSpPr txBox="1"/>
          <p:nvPr/>
        </p:nvSpPr>
        <p:spPr>
          <a:xfrm>
            <a:off x="2754086" y="5259050"/>
            <a:ext cx="70079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Chiller" panose="04020404031007020602" pitchFamily="82" charset="0"/>
              </a:rPr>
              <a:t>EXE PUNISHMENT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2" name="bandicam 2023-11-05 21-08-08-2">
            <a:hlinkClick r:id="" action="ppaction://media"/>
            <a:extLst>
              <a:ext uri="{FF2B5EF4-FFF2-40B4-BE49-F238E27FC236}">
                <a16:creationId xmlns:a16="http://schemas.microsoft.com/office/drawing/2014/main" id="{FE36405D-A328-FCC4-A19A-A7D6EF0E89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658930" y="28327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527D9F-1FD2-63A8-21F8-B49FD8DF46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8786" y="-1885950"/>
            <a:ext cx="16709571" cy="12532178"/>
          </a:xfrm>
          <a:prstGeom prst="rect">
            <a:avLst/>
          </a:prstGeom>
        </p:spPr>
      </p:pic>
      <p:pic>
        <p:nvPicPr>
          <p:cNvPr id="2" name="bandicam 2023-11-05 21-08-08-864">
            <a:hlinkClick r:id="" action="ppaction://media"/>
            <a:extLst>
              <a:ext uri="{FF2B5EF4-FFF2-40B4-BE49-F238E27FC236}">
                <a16:creationId xmlns:a16="http://schemas.microsoft.com/office/drawing/2014/main" id="{AFF07754-9418-AF59-18B1-7FF6E8566F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450785" y="304736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5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E78BB3-1425-FD48-03D4-317C85442B03}"/>
              </a:ext>
            </a:extLst>
          </p:cNvPr>
          <p:cNvSpPr txBox="1"/>
          <p:nvPr/>
        </p:nvSpPr>
        <p:spPr>
          <a:xfrm>
            <a:off x="5060731" y="2644170"/>
            <a:ext cx="2070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X_X</a:t>
            </a:r>
            <a:endParaRPr lang="ru-RU" sz="9600" dirty="0"/>
          </a:p>
        </p:txBody>
      </p:sp>
      <p:pic>
        <p:nvPicPr>
          <p:cNvPr id="3" name="Sun Nov 05 9">
            <a:hlinkClick r:id="" action="ppaction://media"/>
            <a:extLst>
              <a:ext uri="{FF2B5EF4-FFF2-40B4-BE49-F238E27FC236}">
                <a16:creationId xmlns:a16="http://schemas.microsoft.com/office/drawing/2014/main" id="{04834FDC-9996-0E89-F8F8-C916113AC1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42943" y="274064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4"/>
    </mc:Choice>
    <mc:Fallback xmlns="">
      <p:transition spd="slow" advTm="1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E78BB3-1425-FD48-03D4-317C85442B03}"/>
              </a:ext>
            </a:extLst>
          </p:cNvPr>
          <p:cNvSpPr txBox="1"/>
          <p:nvPr/>
        </p:nvSpPr>
        <p:spPr>
          <a:xfrm>
            <a:off x="5060731" y="2644170"/>
            <a:ext cx="2070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X_X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90788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4"/>
    </mc:Choice>
    <mc:Fallback xmlns="">
      <p:transition spd="slow" advTm="1324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>
            <a:extLst>
              <a:ext uri="{FF2B5EF4-FFF2-40B4-BE49-F238E27FC236}">
                <a16:creationId xmlns:a16="http://schemas.microsoft.com/office/drawing/2014/main" id="{F1CF636C-2321-25F1-7129-17EAF342E35C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7CEF13D-54F3-3762-D67F-C8E1A8A6B20D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CD8E7CD-B009-0252-50D6-385DFA2AFFD9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4FF9424-1CFA-2EF3-EEA5-225404FABE0F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7975EB6-B8AB-16D9-CD61-4E95FB8AB15C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06B5183-57C4-30B1-0B99-30CF862CC232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9AD14220-64BF-4736-D6D7-274B320A3F96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FA81AB26-7E4D-FA22-4BE1-85A9DDAB1F0F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28B276CE-FD38-102E-A0C5-6EEB5A7081F6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E60144E8-0844-8FBB-E865-015C1405A8C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>
            <a:extLst>
              <a:ext uri="{FF2B5EF4-FFF2-40B4-BE49-F238E27FC236}">
                <a16:creationId xmlns:a16="http://schemas.microsoft.com/office/drawing/2014/main" id="{ACB7DEF1-6EA4-AD94-3766-4E75C5AC6563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8E4244-6011-2022-2ACE-1657AC3B1DF4}"/>
              </a:ext>
            </a:extLst>
          </p:cNvPr>
          <p:cNvSpPr txBox="1"/>
          <p:nvPr/>
        </p:nvSpPr>
        <p:spPr>
          <a:xfrm>
            <a:off x="7528264" y="6153945"/>
            <a:ext cx="4646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Chance:1</a:t>
            </a:r>
            <a:endParaRPr lang="ru-RU" sz="40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E2C6D18-4103-5B57-B59E-A81F665F49A2}"/>
              </a:ext>
            </a:extLst>
          </p:cNvPr>
          <p:cNvSpPr txBox="1"/>
          <p:nvPr/>
        </p:nvSpPr>
        <p:spPr>
          <a:xfrm>
            <a:off x="8543562" y="0"/>
            <a:ext cx="36315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00B050"/>
                </a:solidFill>
              </a:rPr>
              <a:t>CORRECT!</a:t>
            </a:r>
          </a:p>
        </p:txBody>
      </p:sp>
      <p:pic>
        <p:nvPicPr>
          <p:cNvPr id="36" name="Mon Nov 06 2023">
            <a:hlinkClick r:id="" action="ppaction://media"/>
            <a:extLst>
              <a:ext uri="{FF2B5EF4-FFF2-40B4-BE49-F238E27FC236}">
                <a16:creationId xmlns:a16="http://schemas.microsoft.com/office/drawing/2014/main" id="{8F1AF545-72C8-A1DB-ECB0-D90A9F882C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42942" y="266439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8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6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653747-C546-F57B-E3EB-8F2A9F908BCD}"/>
              </a:ext>
            </a:extLst>
          </p:cNvPr>
          <p:cNvSpPr txBox="1"/>
          <p:nvPr/>
        </p:nvSpPr>
        <p:spPr>
          <a:xfrm>
            <a:off x="4366584" y="3244334"/>
            <a:ext cx="3458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Press ESC to get Computer Session!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588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065168" y="6150114"/>
            <a:ext cx="4953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Chance:10</a:t>
            </a:r>
            <a:endParaRPr lang="ru-RU" sz="4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ECC3F7-088D-7BC2-A6F3-AE1631C45590}"/>
              </a:ext>
            </a:extLst>
          </p:cNvPr>
          <p:cNvSpPr txBox="1"/>
          <p:nvPr/>
        </p:nvSpPr>
        <p:spPr>
          <a:xfrm>
            <a:off x="10675238" y="2143"/>
            <a:ext cx="151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Tip: Use space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3763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3">
            <a:hlinkClick r:id="" action="ppaction://media"/>
            <a:extLst>
              <a:ext uri="{FF2B5EF4-FFF2-40B4-BE49-F238E27FC236}">
                <a16:creationId xmlns:a16="http://schemas.microsoft.com/office/drawing/2014/main" id="{D47785AD-409E-AD9F-5BA1-B6468975DC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57125" y="9080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Chance:9</a:t>
            </a:r>
            <a:endParaRPr lang="ru-RU" sz="4000" dirty="0"/>
          </a:p>
        </p:txBody>
      </p:sp>
      <p:pic>
        <p:nvPicPr>
          <p:cNvPr id="8" name="Sun Nov 05 2">
            <a:hlinkClick r:id="" action="ppaction://media"/>
            <a:extLst>
              <a:ext uri="{FF2B5EF4-FFF2-40B4-BE49-F238E27FC236}">
                <a16:creationId xmlns:a16="http://schemas.microsoft.com/office/drawing/2014/main" id="{0818580A-7B51-A665-C626-5E46CF1934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79325" y="101236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6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87301"/>
              <a:gd name="adj2" fmla="val 101628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Chance:9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99168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3">
            <a:hlinkClick r:id="" action="ppaction://media"/>
            <a:extLst>
              <a:ext uri="{FF2B5EF4-FFF2-40B4-BE49-F238E27FC236}">
                <a16:creationId xmlns:a16="http://schemas.microsoft.com/office/drawing/2014/main" id="{D47785AD-409E-AD9F-5BA1-B6468975DC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57125" y="9080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1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7D7BB6BE-3152-9357-9276-98AC5B751B55}"/>
              </a:ext>
            </a:extLst>
          </p:cNvPr>
          <p:cNvSpPr/>
          <p:nvPr/>
        </p:nvSpPr>
        <p:spPr>
          <a:xfrm>
            <a:off x="1895475" y="371475"/>
            <a:ext cx="1409700" cy="13239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4574E-3A1C-69DF-EDD8-36A1DDA57283}"/>
              </a:ext>
            </a:extLst>
          </p:cNvPr>
          <p:cNvSpPr/>
          <p:nvPr/>
        </p:nvSpPr>
        <p:spPr>
          <a:xfrm>
            <a:off x="1500187" y="1695450"/>
            <a:ext cx="2200275" cy="2819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64E40B-F0F3-9908-CB0E-4D94CBFB9405}"/>
              </a:ext>
            </a:extLst>
          </p:cNvPr>
          <p:cNvSpPr/>
          <p:nvPr/>
        </p:nvSpPr>
        <p:spPr>
          <a:xfrm>
            <a:off x="776287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232AD5-3060-0D73-751D-578760A40AE4}"/>
              </a:ext>
            </a:extLst>
          </p:cNvPr>
          <p:cNvSpPr/>
          <p:nvPr/>
        </p:nvSpPr>
        <p:spPr>
          <a:xfrm>
            <a:off x="3700462" y="1800225"/>
            <a:ext cx="723900" cy="2990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061C67-F5EF-1AE0-FD57-59B44B4BDAF9}"/>
              </a:ext>
            </a:extLst>
          </p:cNvPr>
          <p:cNvSpPr/>
          <p:nvPr/>
        </p:nvSpPr>
        <p:spPr>
          <a:xfrm>
            <a:off x="1600200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5BD18B-563F-7CAB-C45F-068AA9F27116}"/>
              </a:ext>
            </a:extLst>
          </p:cNvPr>
          <p:cNvSpPr/>
          <p:nvPr/>
        </p:nvSpPr>
        <p:spPr>
          <a:xfrm>
            <a:off x="2650331" y="4514850"/>
            <a:ext cx="838200" cy="2152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0F4A7-A1CA-4AF7-00B6-2C79FD7A0C93}"/>
              </a:ext>
            </a:extLst>
          </p:cNvPr>
          <p:cNvSpPr/>
          <p:nvPr/>
        </p:nvSpPr>
        <p:spPr>
          <a:xfrm>
            <a:off x="2177143" y="685799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6663027-43D2-6674-2945-15050DB144CB}"/>
              </a:ext>
            </a:extLst>
          </p:cNvPr>
          <p:cNvSpPr/>
          <p:nvPr/>
        </p:nvSpPr>
        <p:spPr>
          <a:xfrm>
            <a:off x="2600324" y="685798"/>
            <a:ext cx="348343" cy="6531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CF8C145-5568-4E3C-D5EE-0EA7097B6938}"/>
              </a:ext>
            </a:extLst>
          </p:cNvPr>
          <p:cNvSpPr/>
          <p:nvPr/>
        </p:nvSpPr>
        <p:spPr>
          <a:xfrm>
            <a:off x="2307771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A42C01E1-AE9E-5F77-1DB1-546B651AC626}"/>
              </a:ext>
            </a:extLst>
          </p:cNvPr>
          <p:cNvSpPr/>
          <p:nvPr/>
        </p:nvSpPr>
        <p:spPr>
          <a:xfrm>
            <a:off x="2730952" y="914398"/>
            <a:ext cx="87086" cy="2286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717517B6-A44D-0C95-24E6-3E41E3BFE2E3}"/>
              </a:ext>
            </a:extLst>
          </p:cNvPr>
          <p:cNvSpPr/>
          <p:nvPr/>
        </p:nvSpPr>
        <p:spPr>
          <a:xfrm>
            <a:off x="2137002" y="1085848"/>
            <a:ext cx="870857" cy="506185"/>
          </a:xfrm>
          <a:prstGeom prst="arc">
            <a:avLst>
              <a:gd name="adj1" fmla="val 3613157"/>
              <a:gd name="adj2" fmla="val 73767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776736-1308-89A4-346B-6A409AFC870B}"/>
              </a:ext>
            </a:extLst>
          </p:cNvPr>
          <p:cNvSpPr txBox="1"/>
          <p:nvPr/>
        </p:nvSpPr>
        <p:spPr>
          <a:xfrm>
            <a:off x="7543800" y="61501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Makar Error Chance:8</a:t>
            </a:r>
            <a:endParaRPr lang="ru-RU" sz="4000" dirty="0"/>
          </a:p>
        </p:txBody>
      </p:sp>
      <p:pic>
        <p:nvPicPr>
          <p:cNvPr id="8" name="Sun Nov 05 3">
            <a:hlinkClick r:id="" action="ppaction://media"/>
            <a:extLst>
              <a:ext uri="{FF2B5EF4-FFF2-40B4-BE49-F238E27FC236}">
                <a16:creationId xmlns:a16="http://schemas.microsoft.com/office/drawing/2014/main" id="{18186ECA-BAA2-11CE-ADE5-9FFD3F10EC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53925" y="15751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522</TotalTime>
  <Words>258</Words>
  <Application>Microsoft Office PowerPoint</Application>
  <PresentationFormat>Широкоэкранный</PresentationFormat>
  <Paragraphs>43</Paragraphs>
  <Slides>38</Slides>
  <Notes>0</Notes>
  <HiddenSlides>0</HiddenSlides>
  <MMClips>27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 Light</vt:lpstr>
      <vt:lpstr>Chiller</vt:lpstr>
      <vt:lpstr>Метрополия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User</dc:creator>
  <cp:lastModifiedBy>User User</cp:lastModifiedBy>
  <cp:revision>2</cp:revision>
  <dcterms:created xsi:type="dcterms:W3CDTF">2023-11-04T19:52:55Z</dcterms:created>
  <dcterms:modified xsi:type="dcterms:W3CDTF">2023-11-06T08:44:49Z</dcterms:modified>
</cp:coreProperties>
</file>