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0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EFD66-6D26-21DF-4165-B82AEA637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0A463-77CC-4BB5-9F79-C3D42B1301B9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72DC3-5BE5-4BCD-051B-3EA5C1AB1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655EB-AED6-BC74-44BF-6206E0125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1E821-6FDB-4B25-A2DE-F80F02F498F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3219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E755A-D559-71A3-4E0C-EFF88526C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1521B-47D4-4D81-8E5B-15B6C161C136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32299-EEE7-0219-0752-7747659C9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EDCE5-5914-679F-9257-0A096B774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27582-8508-4182-AD54-4F7EAB6F6DE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7362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7A76E-3FCA-758E-241E-6A80D5C7C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D6C3D-7195-437F-83B1-1A0C20F63657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3899A-13CB-604D-3C37-646E747A2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31BAD-3EF9-6D4A-5721-7A50B770A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C0DB5-B48B-4283-8BAC-12845F135D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9708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4495D-A9F7-F498-0E8A-2B3EFB193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2AA82-9BC7-489E-AFB3-6BF5040280C3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C3BDC-B62F-2FC7-E376-BF1847803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A4364-9B01-CB14-9FC6-321AF22D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30D77-5895-4B00-ABC0-0934C0FD5E1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8317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E73B8-47A7-F788-B89C-6A655B04F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277DA-85B3-43B9-A76D-8FFBF76EFD99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887D2-9861-CB0C-9130-C53EE8A17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DFDDAB-5FC1-46A4-8235-A26863408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40E91-3B07-41DB-AE1D-9A4542582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7687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0B243A0-68D6-03AA-C040-0D0C35120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9F986-23D5-4620-B73C-9120EB99445B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0D11CBD-5D23-BAA7-B9E1-A250FBF45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6A531B4-40AF-11F5-B223-659B89538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B5B1B-A59C-4C03-A50F-6BE7E20421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2756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9EDEEC3-DFE0-D2F1-5032-142138FF9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388A6-A9C7-42CD-B041-E9755CC9DB73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6846C38-0416-B4A4-30EF-F6D640AF5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3F1A392-199B-BF10-9442-7CF6465C1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706AB-C07B-4E6C-AA11-D3E93B33A3C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08420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01E036F-E9CA-0AC6-462F-97FFF2040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D95A-DDCF-4333-ADF4-2311E12179CD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761C4C9-6EDB-FA65-10CF-411506799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A2F0FF3-27C5-B298-148C-E13BD8689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311A1-7788-4ED2-ACFC-D06642EA913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6523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A5A22CD-1B29-1E81-3BFB-0248250FE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CED01-A83E-42BB-A5B0-D2B5BBDD3776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1B5692D-50C4-1FDF-D488-56D22865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CD4557C-8205-D038-2F26-33F3951A6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1B8BA-1698-4FAD-9B29-ABEF7CDC629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3563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0F8B12-775E-35F9-FEB6-02D874771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E0B05-B603-46B0-B503-89ABD8C6F626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FD55307-6C67-87C7-1AEB-8AE0A9445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B45928-D247-13D6-6569-EEE4787D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ADD0B-1FC7-4C5E-9A90-76F39BB5614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44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5AEF38E-EFA5-C678-E3E9-285AE2815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90F45-D4E6-4068-A16C-66C36A175DE7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99889C8-C081-910E-F411-9BF8688AD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8AED02E-EC9B-699B-786C-3EC5CF0ED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05078-60BE-4A16-82A3-BA498193AD7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4542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F9CB35B-CF14-7D3E-5DFC-0BEC62B98B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C623663-4FA5-3868-1EF3-B31EA87DDD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3676F-5B46-A8C9-B328-03C4DCAA97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C6EB94E6-D89D-4CB1-9C29-7453DDD1DA7C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FEE12-5D29-F8D1-CCBA-6B20835E1D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FE513-CECD-4C35-463E-9944107C4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90B87F43-15B8-49AC-947A-C827606D209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A4797B3-D300-57CB-9517-FFCF31E528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62A321D7-0234-47E4-8BAC-BE4261A756C3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7.xml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7.xm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7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7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7.xml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7.xml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7.xml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7.xml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4925093A-78B0-AC3F-AA6A-E8B10436929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4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76E1791-3762-CC50-17E9-1454C0F2E1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C3BB8AB-F2B6-1A18-602B-C35B3CD114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58BA129D-58F0-FA2E-0386-73056A6B02F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BDFB0B4-8E61-A5AD-E300-16317598A6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44982385-2ED1-791B-E94C-EA742AAB8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A145466C-B801-6798-207B-830C429132F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611D04C-E453-AF7F-433B-1058F3184C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C8954BEA-DE71-82E0-7F4E-A0436472D6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6" name="Group 14">
            <a:extLst>
              <a:ext uri="{FF2B5EF4-FFF2-40B4-BE49-F238E27FC236}">
                <a16:creationId xmlns:a16="http://schemas.microsoft.com/office/drawing/2014/main" id="{F5286022-2831-0434-1F1F-3175B010AF0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8" name="Picture 15">
              <a:extLst>
                <a:ext uri="{FF2B5EF4-FFF2-40B4-BE49-F238E27FC236}">
                  <a16:creationId xmlns:a16="http://schemas.microsoft.com/office/drawing/2014/main" id="{B57F0789-4844-78C6-10E8-6D170A7AC1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32EFCB15-05EC-554B-1DFF-A3826AE739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7" name="Picture 4" descr="211-1-1">
            <a:extLst>
              <a:ext uri="{FF2B5EF4-FFF2-40B4-BE49-F238E27FC236}">
                <a16:creationId xmlns:a16="http://schemas.microsoft.com/office/drawing/2014/main" id="{D3EE19DE-3E74-62AE-6505-61A38E0DF0F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269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0E3D8D19-1176-BBC3-4F98-E5342BA7925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8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A13B9995-A983-AD35-A36B-3D9BEF12F2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4D77517-7C3C-903A-519D-40DCA51587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3857D29C-26E4-761A-26B5-691ADF73628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DBF52FC-D35D-46BF-7B3F-34474E4697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7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AB909741-BD11-742F-0910-4F71ED86DC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752ED2C6-9A0E-121E-258F-C2FEC6A66A6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3C164C7-76CE-7EB1-7607-435ED9E533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B5B4A0A-7153-B99E-0E77-3D89CB68D7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0" name="Group 14">
            <a:extLst>
              <a:ext uri="{FF2B5EF4-FFF2-40B4-BE49-F238E27FC236}">
                <a16:creationId xmlns:a16="http://schemas.microsoft.com/office/drawing/2014/main" id="{7C93D733-5939-EFA3-E713-4CBABBCA595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2" name="Picture 15">
              <a:extLst>
                <a:ext uri="{FF2B5EF4-FFF2-40B4-BE49-F238E27FC236}">
                  <a16:creationId xmlns:a16="http://schemas.microsoft.com/office/drawing/2014/main" id="{81CAD41F-94C7-CF5B-2BB6-2075CD8FD2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3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A079FC29-2241-0540-41F1-49BCCAE068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1" name="Picture 4" descr="211-1-2 copy">
            <a:extLst>
              <a:ext uri="{FF2B5EF4-FFF2-40B4-BE49-F238E27FC236}">
                <a16:creationId xmlns:a16="http://schemas.microsoft.com/office/drawing/2014/main" id="{FBC4D955-56DE-F785-391A-685B4E9CB95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E9D8E389-650F-861F-CD45-7A499047D2B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2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14AE2DCD-36E5-606C-8BD4-8897BAEFFB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3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EE8B800B-A592-6D52-8671-1270866FF5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1FFE383F-CEEC-99D8-3E05-0B85C8BE6C6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1F4A654-1955-B54F-70D0-7041EC34E9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1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196ECAF7-15BE-B384-3A6A-26CD029D1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4F153A40-9807-BCB9-BC16-493C2CFB5B3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297DF25-2AA6-6FDC-2B0B-EB77B5A4A0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9BF1F6D1-A5B8-2CF6-D7BE-381C465489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4" name="Group 14">
            <a:extLst>
              <a:ext uri="{FF2B5EF4-FFF2-40B4-BE49-F238E27FC236}">
                <a16:creationId xmlns:a16="http://schemas.microsoft.com/office/drawing/2014/main" id="{2497D684-6927-FF6C-4F75-D1056C06546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6" name="Picture 15">
              <a:extLst>
                <a:ext uri="{FF2B5EF4-FFF2-40B4-BE49-F238E27FC236}">
                  <a16:creationId xmlns:a16="http://schemas.microsoft.com/office/drawing/2014/main" id="{3638E051-3BDB-B305-FC8A-01497A4BA4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7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6E3CD680-8C11-F22C-77E0-1A2F68C656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5" name="Picture 4" descr="211-2-1 copy">
            <a:extLst>
              <a:ext uri="{FF2B5EF4-FFF2-40B4-BE49-F238E27FC236}">
                <a16:creationId xmlns:a16="http://schemas.microsoft.com/office/drawing/2014/main" id="{6B94AC4F-C17E-0FC6-4ABF-B01573689D73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2FC56311-FD5A-586A-2581-02189E34ADF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6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05A3A17B-A623-B9E0-4EE6-2F58A5B0E7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7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2CBD7C37-CB01-5D60-618C-1E38ABE143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F606A412-E1A8-5753-7090-60710BA4A40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D73832D-88FE-6464-7D70-1FE92EB693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313B0466-CBC3-1E3B-0486-AB53B5EADF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3B2CE423-62E5-A5A5-E78B-17152B9D7C4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BE9EB49-9261-549D-C7C8-0E79E71723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C916DA7D-BE18-6446-CB91-4EDD539895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8" name="Group 14">
            <a:extLst>
              <a:ext uri="{FF2B5EF4-FFF2-40B4-BE49-F238E27FC236}">
                <a16:creationId xmlns:a16="http://schemas.microsoft.com/office/drawing/2014/main" id="{AB6F6E34-6CAB-280C-F70B-B377CA18984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0" name="Picture 15">
              <a:extLst>
                <a:ext uri="{FF2B5EF4-FFF2-40B4-BE49-F238E27FC236}">
                  <a16:creationId xmlns:a16="http://schemas.microsoft.com/office/drawing/2014/main" id="{13109C41-8DD7-C011-042E-59D5FAF43E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1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1F99E9A4-1FD4-5A63-B782-66AB8433FF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9" name="Picture 4" descr="211-2-2 copy">
            <a:extLst>
              <a:ext uri="{FF2B5EF4-FFF2-40B4-BE49-F238E27FC236}">
                <a16:creationId xmlns:a16="http://schemas.microsoft.com/office/drawing/2014/main" id="{EC49B27F-E139-5095-C877-B126183E7BC3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17">
            <a:extLst>
              <a:ext uri="{FF2B5EF4-FFF2-40B4-BE49-F238E27FC236}">
                <a16:creationId xmlns:a16="http://schemas.microsoft.com/office/drawing/2014/main" id="{DAFF9E24-5F24-5566-57CB-2B2E1726A8C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0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C1683A40-8FCD-57FF-9648-1800CF43F0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1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04CCA8F1-278F-9415-8A21-4C916B0B3E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0" name="Group 20">
            <a:extLst>
              <a:ext uri="{FF2B5EF4-FFF2-40B4-BE49-F238E27FC236}">
                <a16:creationId xmlns:a16="http://schemas.microsoft.com/office/drawing/2014/main" id="{C116D516-ABEB-CD0F-CC1B-23E9CC1CC5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8" name="Picture 21">
              <a:hlinkClick r:id="rId6" action="ppaction://hlinksldjump"/>
              <a:extLst>
                <a:ext uri="{FF2B5EF4-FFF2-40B4-BE49-F238E27FC236}">
                  <a16:creationId xmlns:a16="http://schemas.microsoft.com/office/drawing/2014/main" id="{3CF6F294-24EC-CF46-FBC6-EE689634FB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9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089B6227-7A5F-0F11-0608-953E908ACF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1" name="Group 23">
            <a:extLst>
              <a:ext uri="{FF2B5EF4-FFF2-40B4-BE49-F238E27FC236}">
                <a16:creationId xmlns:a16="http://schemas.microsoft.com/office/drawing/2014/main" id="{9B38303D-3C60-A7C7-0199-72B4E614714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6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DCADDB1E-9E28-FAEC-7C1F-22AE1E4C0B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7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CFF15E5B-D4D8-4774-0DE6-EC9E52FA91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2" name="Group 26">
            <a:extLst>
              <a:ext uri="{FF2B5EF4-FFF2-40B4-BE49-F238E27FC236}">
                <a16:creationId xmlns:a16="http://schemas.microsoft.com/office/drawing/2014/main" id="{894A2227-50E5-3673-7808-B48D5122A70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4" name="Picture 27">
              <a:extLst>
                <a:ext uri="{FF2B5EF4-FFF2-40B4-BE49-F238E27FC236}">
                  <a16:creationId xmlns:a16="http://schemas.microsoft.com/office/drawing/2014/main" id="{56C6DF0C-9FE5-5E43-5D4A-8648BF75B7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5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5C4E7043-C436-4417-80B9-23C603128B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7413" name="Picture 4" descr="211-3-1 copy">
            <a:extLst>
              <a:ext uri="{FF2B5EF4-FFF2-40B4-BE49-F238E27FC236}">
                <a16:creationId xmlns:a16="http://schemas.microsoft.com/office/drawing/2014/main" id="{577341AF-42F7-86C0-DE71-68BD0AB2BEE3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>
            <a:extLst>
              <a:ext uri="{FF2B5EF4-FFF2-40B4-BE49-F238E27FC236}">
                <a16:creationId xmlns:a16="http://schemas.microsoft.com/office/drawing/2014/main" id="{C698E192-4C5B-9050-889F-3960EF39D2B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8444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BCF4BEE-C7AA-6EEE-43B9-349C36F2CF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5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36A41E21-D7F7-F935-D29F-315B56561E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8434" name="Group 8">
            <a:extLst>
              <a:ext uri="{FF2B5EF4-FFF2-40B4-BE49-F238E27FC236}">
                <a16:creationId xmlns:a16="http://schemas.microsoft.com/office/drawing/2014/main" id="{46CEADB5-CD68-E46C-9EFF-7FD9BB1C742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844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B5D7F57-2C98-D69A-CFAD-73DC25CFAD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5410ED31-F9B5-CF7F-44BC-533DC0050C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5" name="Group 11">
            <a:extLst>
              <a:ext uri="{FF2B5EF4-FFF2-40B4-BE49-F238E27FC236}">
                <a16:creationId xmlns:a16="http://schemas.microsoft.com/office/drawing/2014/main" id="{E3F2C32D-E15E-6D09-5D6B-DEB6B9007DE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844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7030857-B413-581F-A1C6-BB129F46FF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EB135C3-2E1F-B36E-3335-F360051F75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6" name="Group 14">
            <a:extLst>
              <a:ext uri="{FF2B5EF4-FFF2-40B4-BE49-F238E27FC236}">
                <a16:creationId xmlns:a16="http://schemas.microsoft.com/office/drawing/2014/main" id="{E3147E11-A3D6-7C45-4B10-3C3F59AA008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8438" name="Picture 15">
              <a:extLst>
                <a:ext uri="{FF2B5EF4-FFF2-40B4-BE49-F238E27FC236}">
                  <a16:creationId xmlns:a16="http://schemas.microsoft.com/office/drawing/2014/main" id="{B3241D7A-75ED-F2C0-A0DF-CF92C9FBCB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9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B278268D-98DB-C796-A35F-92EF0323AC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8437" name="Picture 4" descr="211-3-2 copy">
            <a:extLst>
              <a:ext uri="{FF2B5EF4-FFF2-40B4-BE49-F238E27FC236}">
                <a16:creationId xmlns:a16="http://schemas.microsoft.com/office/drawing/2014/main" id="{5A571846-3D15-94EB-0C22-AF18E09BC03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5">
            <a:extLst>
              <a:ext uri="{FF2B5EF4-FFF2-40B4-BE49-F238E27FC236}">
                <a16:creationId xmlns:a16="http://schemas.microsoft.com/office/drawing/2014/main" id="{8F29B94E-07A3-FC35-B7CA-909C875D0AC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9468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8BC3CF7-F500-EB05-1FF0-0FD7B00EB0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9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54DB9DAA-C8AD-F3A9-1CFA-7BA387A682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9458" name="Group 8">
            <a:extLst>
              <a:ext uri="{FF2B5EF4-FFF2-40B4-BE49-F238E27FC236}">
                <a16:creationId xmlns:a16="http://schemas.microsoft.com/office/drawing/2014/main" id="{7FB6624F-639C-AC4A-54FB-D6EED73F3A9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946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A4738D1-04C6-4470-6EDD-0A35130D86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7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B8FE32EE-E1FA-9F01-3E04-86D782237E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9459" name="Group 11">
            <a:extLst>
              <a:ext uri="{FF2B5EF4-FFF2-40B4-BE49-F238E27FC236}">
                <a16:creationId xmlns:a16="http://schemas.microsoft.com/office/drawing/2014/main" id="{5823FABF-20EA-CAEC-FE1F-0CD6EF9C244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946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E51A8E3-1A38-B361-44C6-41A6230D4B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989DB78-913A-FBD5-2C51-3FD31E90B0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9460" name="Group 14">
            <a:extLst>
              <a:ext uri="{FF2B5EF4-FFF2-40B4-BE49-F238E27FC236}">
                <a16:creationId xmlns:a16="http://schemas.microsoft.com/office/drawing/2014/main" id="{627D7CE4-68A9-E0EC-435E-81F55D3ABD7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9462" name="Picture 15">
              <a:extLst>
                <a:ext uri="{FF2B5EF4-FFF2-40B4-BE49-F238E27FC236}">
                  <a16:creationId xmlns:a16="http://schemas.microsoft.com/office/drawing/2014/main" id="{56432DD9-73AC-70EF-0B11-441D79A330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3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7BB0BE67-D621-14FC-A62F-F957023EB0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9461" name="Picture 4" descr="211-4-1 copy">
            <a:extLst>
              <a:ext uri="{FF2B5EF4-FFF2-40B4-BE49-F238E27FC236}">
                <a16:creationId xmlns:a16="http://schemas.microsoft.com/office/drawing/2014/main" id="{2118A1B0-188E-2676-B44C-FCFE617612B3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5">
            <a:extLst>
              <a:ext uri="{FF2B5EF4-FFF2-40B4-BE49-F238E27FC236}">
                <a16:creationId xmlns:a16="http://schemas.microsoft.com/office/drawing/2014/main" id="{334EBDED-E3CB-E5B7-81B3-9A36DE7B2FA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492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24E27B72-39AC-4892-FD24-A6D09892C5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3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257E81EE-9633-2A08-A277-E81ED529BD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482" name="Group 8">
            <a:extLst>
              <a:ext uri="{FF2B5EF4-FFF2-40B4-BE49-F238E27FC236}">
                <a16:creationId xmlns:a16="http://schemas.microsoft.com/office/drawing/2014/main" id="{A41821F0-8E40-031F-97AF-43F208825FC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49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B258E5C-D555-760C-3B33-01EA2A7AE5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1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1F540815-95F0-7186-0652-AFB181885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483" name="Group 11">
            <a:extLst>
              <a:ext uri="{FF2B5EF4-FFF2-40B4-BE49-F238E27FC236}">
                <a16:creationId xmlns:a16="http://schemas.microsoft.com/office/drawing/2014/main" id="{614F2287-AFD0-9758-9087-B5DEC4B70F7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48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FFD46E3-701B-E979-06E2-B0B9D83FA7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C472EF1-940D-2414-6F2C-71D4A687C4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484" name="Group 14">
            <a:extLst>
              <a:ext uri="{FF2B5EF4-FFF2-40B4-BE49-F238E27FC236}">
                <a16:creationId xmlns:a16="http://schemas.microsoft.com/office/drawing/2014/main" id="{893411B5-5191-2328-BE70-C68F4FE569B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486" name="Picture 15">
              <a:extLst>
                <a:ext uri="{FF2B5EF4-FFF2-40B4-BE49-F238E27FC236}">
                  <a16:creationId xmlns:a16="http://schemas.microsoft.com/office/drawing/2014/main" id="{4DA1D045-B69B-6AC0-6B62-063F34479E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7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B619F4BF-E975-F7AE-31BE-239C367DF4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485" name="Picture 4" descr="211-4-2 copy">
            <a:extLst>
              <a:ext uri="{FF2B5EF4-FFF2-40B4-BE49-F238E27FC236}">
                <a16:creationId xmlns:a16="http://schemas.microsoft.com/office/drawing/2014/main" id="{EDD58DEA-BEA9-EA0D-39DF-F15069EF679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2008-12-18T09:14:46Z</dcterms:created>
  <dcterms:modified xsi:type="dcterms:W3CDTF">2024-10-17T06:26:33Z</dcterms:modified>
</cp:coreProperties>
</file>