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7C11D99-5C9A-4165-B706-F39E0B91C6B8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378CFAC-54F1-4A27-9E95-8A016162E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11D99-5C9A-4165-B706-F39E0B91C6B8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CFAC-54F1-4A27-9E95-8A016162E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11D99-5C9A-4165-B706-F39E0B91C6B8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CFAC-54F1-4A27-9E95-8A016162E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7C11D99-5C9A-4165-B706-F39E0B91C6B8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378CFAC-54F1-4A27-9E95-8A016162E4F2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7C11D99-5C9A-4165-B706-F39E0B91C6B8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378CFAC-54F1-4A27-9E95-8A016162E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11D99-5C9A-4165-B706-F39E0B91C6B8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CFAC-54F1-4A27-9E95-8A016162E4F2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11D99-5C9A-4165-B706-F39E0B91C6B8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CFAC-54F1-4A27-9E95-8A016162E4F2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7C11D99-5C9A-4165-B706-F39E0B91C6B8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378CFAC-54F1-4A27-9E95-8A016162E4F2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11D99-5C9A-4165-B706-F39E0B91C6B8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CFAC-54F1-4A27-9E95-8A016162E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7C11D99-5C9A-4165-B706-F39E0B91C6B8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378CFAC-54F1-4A27-9E95-8A016162E4F2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7C11D99-5C9A-4165-B706-F39E0B91C6B8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378CFAC-54F1-4A27-9E95-8A016162E4F2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7C11D99-5C9A-4165-B706-F39E0B91C6B8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378CFAC-54F1-4A27-9E95-8A016162E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188640"/>
            <a:ext cx="6172200" cy="1894362"/>
          </a:xfrm>
        </p:spPr>
        <p:txBody>
          <a:bodyPr/>
          <a:lstStyle/>
          <a:p>
            <a:r>
              <a:rPr lang="es-CL" dirty="0" smtClean="0">
                <a:latin typeface="Verdana" pitchFamily="34" charset="0"/>
              </a:rPr>
              <a:t>Unit 3: La vida en otros Países y comunidades. </a:t>
            </a:r>
            <a:endParaRPr lang="en-US" dirty="0">
              <a:latin typeface="Verdana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788024" y="5085184"/>
            <a:ext cx="6172200" cy="1371600"/>
          </a:xfrm>
        </p:spPr>
        <p:txBody>
          <a:bodyPr/>
          <a:lstStyle/>
          <a:p>
            <a:r>
              <a:rPr lang="es-CL" dirty="0" smtClean="0"/>
              <a:t>Constanza Valdivia. </a:t>
            </a:r>
            <a:endParaRPr lang="en-US" dirty="0"/>
          </a:p>
        </p:txBody>
      </p:sp>
      <p:sp>
        <p:nvSpPr>
          <p:cNvPr id="28674" name="AutoShape 2" descr="data:image/jpeg;base64,/9j/4AAQSkZJRgABAQAAAQABAAD/2wCEAAkGBhQSERUUExQUFBUWGBwXGRgXGBUXGxgaFxoXFxcaHBwaHSYfGBojGRgYHy8gIycpLCwsFh8xNTAqNSYrLCkBCQoKDgwOGg8PGiokHyUsLC8sLCwsLCwsLyosLCwsLCwsLCwsLCwsLCwsLCwsLCwsLCwsLCwsKSwsLCwsLCwsLP/AABEIAMgAyAMBIgACEQEDEQH/xAAcAAACAgMBAQAAAAAAAAAAAAAFBgMEAAIHAQj/xABAEAACAQIEAwYDBQYEBgMAAAABAhEAAwQSITEFQVEGEyJhcZEygaEHFLHB8CNCUmJy0TOCkuEVQ6KywvEkU3P/xAAaAQADAQEBAQAAAAAAAAAAAAABAgMEAAUG/8QALBEAAgICAgECBQQCAwAAAAAAAAECEQMhEjEiBEETMlFhcYGRwdGx8BQjof/aAAwDAQACEQMRAD8Af+JYosxzWyD5g1rh+M5IWBFG+OYp1HhAync/2pVxSqNTE162LzhtGZhf/jitsKFXLs7H2ocbx617bbWarGKj0AtMSWECelEMHgC2rLW3AgMwM03Jh1MGKhly/DYyViMysl6VGh06U44Z2NrTp7VmPwiZSSIqDBcTTIFDaxzqE5/EjaR1UwBjHYk5iZnrW3DSBqd614iZJy669ap/eMikE1tS0Au8SuzpBJqthsLJBPKqlrGeMCdDTBawyqhYkR0/XOg2ooBoL8CJEcqprfjNGpbSpb2Ha4Rk00+db4XhrKVLCJ3n8vOhaRxtYbuVO0mrPCMaFBP7x1NXcZwtWtwBB5UKSzbtkhiZ0BjcRUlKORM4tvxR7vhVCfMCi2EtEDURQyzxoI0BQF8utXrfGkIHU8hUMkZVSjodV22S3lJ1I22A1+ZoXjO8zZwI9fL8qL3MaiiWYAHrUdjGrcBOhXYefWpwk47o5pP3IOFXjll9ySB5jyokTUNm4CdBtzqS7MGInzqc3ch46RUw2IJYjbU6VZu3IBNRYG2YlwMx6dOVWG1rptcgRTSKuAtGMzGSda8qfxAaAfM8ue1e0JeTsMfFAixju88DQVPOoMX2NRvhuODyzQR+E0MsQCDO1HcPx5BoxrfkhODvGTi17idxDhD2WyuN9iNQR+uVRrh/U86cOOYpWt9deUUpPc100q+KTnG2A2QkczTHwjHXIA5CgVqCdaLYDEZeYijkjcQDO6K4g6jpQrifDRlgDT1gitX4jkIJqvxTi6PAkjr0NYseOcZKuhm7AaYYgnnJ0ra3wV9WZQRW5ujMQu28VbXGyIaa3NP2ACntCfDpGvtUwx/jA+IDlymtbuHjUAwfKvVwwUTRo4YsPxdZHh5cq1v4tXEkldeWuxoDaxH10oxgOGhxAOlQljhDyAF/vqETJ10ofxbD2kVc1xVuOYQMVBdoLZVHMwDpVluDmAFOWOlcN+23iVxcfh1z5RZthkIM5XZy2b18C+1Y3NQXKDKRi5OjpKk7dfx/tRjA2VTxsZEaCOdc/wCxnbNMYoBIW8nx2/8AyTqp9x9afOD4oNdOfQDXXYdK3SkpQuL0I006ZabhTYgB2bKCZCRoB586M2UVQEUCB05VjY1QJOg5eda4AkgtsCdBWCcpSW+kOluiyvpArTMToRUhFRsIHM/WooeRs7xWW3kbRUGEvggwToSDO81JZxSsSAZI3ouLXsBSt9kjnSsraspU6DKN+5znuzvNS28KWE5hp1r274Wg+9btgHClt167V9A2vqZyriHZdMwI8qicqV0GtbzFaO8ijRxas8FuG2Lg2PTlWuDUzG8Ua4BxTKMr7bCrnEcVZykBRP8AKB+VZfiSUuLQSi95WWH38qHX7ClgBtprUiYsZSABH1rZcTO4nSqKNHETgAEAT5gVrZWCJNT3HzDQLoOXKq1sZmA5E0xxaucQy8ta1exKydD0NWMcihlMggD8K9OPDjKibczU0+mkcAVt+KDpFG8FddCoEnyqrbwAzkkgwJgVZW7BUtuNo2pntUcHMZxQrlGVpPyE1wz7deDXBctYndGHdsREBhLL8iCdeqmu3ji4NvWC3IRXMPtU7WL92ODFtHuXyAAY8MGc4OwIOxnma86cKg7VFIN8tHD8Dj3s3FuW2KuplSP1qK7Z2c+2OziEUYhFsvbEvl+FwNyo3n+XX+3DG8+VS4W0zNCAlvL8fIVmU3DaLUpPZ2TiH21q92WDBZBypH7NNTAJ+N4jMdhy2pw4D9sODYBXuFRGhKEjylt59RXzRdkMdZI51vh7hB8Mz5UOboPFNn2TwjjaYgFkKleRnertzFIpALAE6AV8n8Kv4qB3Yd0DK5thtSUOYEoDPLcCux9jO3yYhwb4bOBIVtCPPWMwoxcZPegSjKJ07RZJI1P69TVe3YFqWjVjyGutb2MQr+LSBtr+orQcTUmBqSYHn/tTpS6/ci2iW/iwsAfEdhWV6cIubORJrKFxXSC1J+4nYjFIxHh23kzNGeE4pWtlcojzO9DrfC1GssRvqulEMJjEE6JPUaTFenl4uNRsigRe4cBcUNs3poPlRdbWFiAqjSMxE0PulbtwEHKOcmrx4TZgEOfeuyPS5Nr8HIDY6yQRBldgQIFbX8KqqCG9zNb8VuQvhZjy203gVVF/UQOfOrRbZxIhAWINYcUSPL0opirbFJIWBrp+taG5l0BXX150YyUtnEb4zuQbjLlXclh4dKHWPtSwFw5WxNqfPOgEaaEqFNU/tD4ytpLVhgbhuBnCBc/wHYiQN+vSuX3eILfttnwysE3CgBgBIJBVQJHTnFeX6n1ihOkjVi9PzjybO5YkJcUNbYEHUEMGB9CKtcNthSumw1J61w/s3jjg8RZfDXGuYW7cCXLZmFLnKDB2PQ6GVI1FdeuMwIE6eVa/T5Vnhohkg4OmFEdS58Whnbet7+AOdUJ039B50NRlEasrdTBqb7yQJzT9as4O9CFriGEfL4IyjpBPtXL+3XZstavXsucgBQAJaC6lyOpCg+5rpC41lPRTvSX9oXG+7s5UMM0jN/DtJ9YkDzNZfUNQh5sriTbpHEsLbT7wgnwZx56aGOU9Kv8AH7Qs5Uth1RlEllylucnXUHQ/lQx7Us5GgAJ/IU4YGyuOweUn9raAUnc6fA3oRofSvGySpqXt7m2Kq0I7RWyEjX61ZxGEKMUYQy7/AJH0NVGbly6VZNMnKNbLdviBB6RsQTIPUa09cE7eZcv3he8j/mCAw8/5vUQfWucirVi4Y3oNVtDJ8tM+leBcfS6n7I95mGmus7ctTHSJHOmrh3CIhmPi3HONK+XOzPap8NcBDEag+EwQRsR5+uh2O9fR/ZTtsmMsq0S4+LLtPUTqB5Hbatcc8pR4LszTxqPkMl3GqujkL0k71lCruPXPma3PQ8z5V7TrDrp/+Euf3Bpa5aENqu3hM1Nw5bBILZmJ/igAe1V8RhGT4jI+evyqtbZZ1kLzjevQ48o6f7CIP2OG2857uInzMdazvGVjpAHQbjqJFVuEvLSpaANutGvvQCsX0CgkltIA1JPlFYcjcHT2OkmJX2l8ea1as2bNsu15w0rpC22SdhIksuvKjK8PDuXYqhG4BmCB571xjtH24Z8ReuYe8A4cmyQSSigiFy8hA3E6kzFdh7K4xsXh7F+4qC4y/tVIgZlMGB10rL6bN5ya1/SNefHxxx1+f1LL20S0S2Vs05d/kB0oQmHLGEDEjoJoxxjDHMP4dxA0B51VxOPt4O13l24iKDvmjU+Uya9KOVQhyvbMVO6OafagWtPZc5rb+JZGSSpMkS5gageZ2oBjeJwmjRI25yeemk0zfa/2lw12xabD3bdy6G0KQ6wVzNqfhOgj1Irk1vH3b5hj+VeF6tPJkc9Uex6Rx4pPsvcKdLTrbDG4GIlFDMWZTmHhXqQAI1rtnDOM2sUM9stM+JXXKyzrBHUTXLfsr4W9zioKAZLaMXJ5AqVEfzE7V0TgAZsdjJDGSII20VVUSdD8Nb/RyeOnfzPf7GT1DUm1Xy/2GLqiede997Vq1ozrUGJxEaV62fKsUbZjhHk6PcVjNPSuVdveLm7e7sfBb0Mc3O/toPeuhh87RUNjhttdlHxFpOpltz7QPlXz+Ryyu2b8bWM45irGWw3JjBPuIH1qLgXFjhbweJX4XXqp3+Y3HmKPdpeENbjNH7RwABuApdjPyCn50pYnc1HGtcWWyU/JDl2u4fbuKXtkm4pGgEiG1ClhpmI8QHKfOKRyetPf2f3BdsXrFzVCwAB5FwR9co9CK3u4Cy19sPiwEeB3bgZQ3KQRsx5g6TNCD+H4k35bEA0R4RwS9iDFpGP82yj1Y6U0cN4RhfvJsJaa9k/xLjv4V8goEEzprRPjnbe3hR3VhVZxp/IntufIU/xLdJCVWyHhv2a27a95irogakKcij1Y6+0UVwnbTBYZltYUGSYm2SqgnSS53+tc04nxu9iGzXXL9Bso9FGgqorU1MK2fU+A47dxNuO5KskZpCtuPiUqdRvy0r2kP7P+2WdFIbLdtgBhO42zean8ayt2L1XCNNIyyw70dFXjbkENB6SAYqu6d4ZARY5TEmiN7gqZZUv6Ff0aHJh9YIJ15c/lXoQlDuGjOzxM9vUHLPQiiFrLct3EvHMtxSjHfRgQfxquvDi7ZQoT+rf3rxsC1osDlMCecQNZHyoZOE1Tezk2to4xxjhVvBpas3sveq7uWXxZmTwqZ3IKkenyrsvZHCLZwGHN4qWZO8YzAHeftInyBArjn2k4VhicPdY6XbbEeUXGDe5NTp2muubatcBS2q28oBGUhQBPI7b+dfPY5LFNv7Hr5YueNfnY0/aP2qe9Ze3hybdsGBklS55EkcpG3vXNMRjnvWpmSy94JjS5bnOPQgN7inC+uZDz0/8AVIFrEQGUcjeE+oP5UJSctiQSWhi4dh7eLsgtaQEDQgAGD5jf0M0K4l2UuoCbOv0I/I0X7F3f/jjXbT+1MikBSfKa59hjNx6FDsdgruCZr7XRaZlA/iMZgzKQdCDArqvAu0VjFKe6eMzfC0iT1UnRxykdK4zxbGd9iGnVLYkjWDrCqfLMatWr9x7os2yVbKDcYRKgiQi/wgCJIHOPXTh9RPE9bJTxKStnc8ZYyJMA+hk+ppXxN+TUuDxp+6rbdiz29FYkklehk6kdaq2RJ1qnqMzytCY48S1h7cCeZry6YFSsYFVr5qQRJ7cAk225KGn1aFX8Grm186muo9qeHtcV8mpyyF6lDMDzgt7Vy27uanj+ZstJ+CQx9hMUBeey215CvzGo+cZqY2DYvD8hi8I0Bj+8V6z/ABAT6iueYTEm26uu6kEfKuhd6jqrhmtpiWzBgRIuKMpUk7So/wCk9anmuLsEN6B3bTi727mS0BbLr43VQpbyDDcTOu+tJZQ0+9suEg4YOszZjUkkkbGSdSdjSZZvIR4t+tHFLxtDcU3TZUiK9DVYuqp2M1o2G5jarckD4bXRb4Li3tXUuIYKmflzB8or2o7eg86yoybvRoUI1s+y8LBtrsdB5j5Gvb2HU7j8R+FcQ7I/ag1uyis5VRJjVp/diTy1n5V13hvaC3dtC5nEETIGnn7Vtj5bizzJ67NzZCnwsQOhJ3+dUe02NK4d5KmQFEHWTv8ASaE9se2NvDIpJLZpIIAjwgkiANZA09PKkPs92ibFIxuElVuhyQdyZ2GwOUfWmyypV7iYoNu/YE/aK5v3cMtsyEm0p5ShAuSf68xnypb4N/j3kzB4Y6jnAAGnIaUL7RcYuDEXlt3HW09xrqpJy/tDn2+f0q12dEYmDzVWn1QT9axTilbN0ZtpRHi3cy22J5LFc7wz6ZtdRe/7frTh2h4hksMBzU+5pHw0hFjWRc/CpQ6D7jX2OeLHL9RTRirmWw56IT7Ak0ndiPEsef5CmriN0BGzGAVKmN4YEGPeg3UmD2QgWLuVQzfvk3WH8okIPx/1UU7IoQxutqzmfcz+v9qXr8veK/ughYG0LAUewFO+FVcPbDXBDR4U5+WnU9KaVr9Q6Guzc8O8etXcMmlBkxL28Or3V8bMoyLrGcwo+QpgAyrVY9kmRuZNR3RUoNQXbtUFBXFEgSNCNq5v2h4XmuMygKxkwNmPOOjV0/F+JTFKWPwYJB2INZcjcZckXxpNUznrIyNqII1gj2olb4lcu2hZJAtWznAAA1YgTpvuaZu13Ax3aOtsnN+8oJ8RIgGOoOnpQK72cuW7Pf6qpMAMCDIPmNRoRprpV27Vk1p0XuGdp3e33FxpWCGJUMSmwAnUnz8hS5xDBi23hbMp2aCJjcEHYioraMTIE69Jq1xTiBuFRlCZeQ2BO8dATr86VRcZ+PQzacdkeDVSdaI27WXQ6r16UMsYnKDqQdDoAQSDIkGpMPjyNDseldkg30PjypaZbxKADQCvKgv3ARpr5VlCEdbKSnvRmGxBQwxggRHTnTp2c7VN927p7gRc5AYQSPCWGmxkiPOfKkG/dBI28+U1LcaFgN9NNeh36VVXF2jI96Gji/aM3wA7GFUQu4BE6wZ112q2p7jhSZsym/fBhdGhNoPL4Br50p4K4AYOU6xrPLb32pk+0C53S4XDD/lWpP8AUYH5H3qW+Wxl0L/Hzma28g5k120IJkGOcR7iiXCrbferKjQsoU+gJB+i0HwqtdGUmcsEbaCYPruPamXhhCYnvG/dV116tcYCPlNNkYYLRL2wxYLBNNBJnpsBQLhXC718L3aeFcwLscq6nqdJ8hNWLtzvsQ5IzwQAvJok6+UiPnUmMwGPugAqwQaAKMqgDoBU46VMdlrA423w9GDOt26dhbkqvqTufSheP7T3r/hAyhtNOetejs6QrFwSw33Efo/jUnAuFMHDNoAjMJ08QUxHoYJj8q5yhTl2BKVpBG/ge5uZLSoWtAeJjbDOxAYmXnmTAAAjmTV/s7xK2hNy7lN5jp4g2UdZ2Qb6b1X45whWupeA71mAthRs1xdASemWD8qYcN2MtvBv+No6wo8gBpFSjJy6/crSS8hjwoW4ACQw8LSCDJEGR86t3RrS/h+ySKYtXLtsAfCreH6gmtruFxVv4L2YdLgn6j+1Xi5L2INL6lvjuPNnD3LgjMqyJ2kkAT71yJ+PXxd70XGzzvOnttTd2u4tirdkrft2mtuQsqWBkeIcp5UiniS8rSfMufzptv2Hi4xVMP8ACe1zlirnxMdNAASYEb+HY+9Xb+NYOcwKgatPMeuwpQPFG/dCL/Sqj6xNFOznd37nd387TJBzsBpygfMzUp4b2GORLQ7HttbtBGtpLrDrdKlsgUeIEA6qSRy0g9aVOPdtbuJuau1xAZAZYA1mAinKNZPXWte1V63ZcYe01xbaqMyBiQWMsSSTruNIjShKcRtsD3toFuRUlZj+IAxsANIqii622xOSvWi1a4uzE92EUxzA3g6CBufM0KxDFnOdvFOp329K0e5JJgCeQmPTr71oKaOOMdpCym5dkucKREkA77T6dKnxd1LkZLZRo18WbMeuo0oj2XuWzcNu6AVdYAOwbl6EiRIozjMBakKVBRdB5R6GankyrH2h4Y+YlGso5x2+jhVEDLz569Tz1615VITUlbQs4uLoC3Xk+mlbWusTy/tW9/BMqhm2YkA7gxvrtIke9W+HcPRwzXLgtqFOoBbxRosDWCcoJ8+cU76EJezODz4uyh18Ynzy+L20qz27xfeYy4d8sJ5eEa/WaPdjeGouNZgrDurZZpZXAdgFIBHLUkUp8XZu/uC+rK+Ziy7FSSTB8/yqe3Oxn0U8DeK3FI5Hz9OVGONYjI8Dmp6HUuT7+tBrEBhz2Ok+tXOLtmc+TsN+pn+9GSuSOi/Flu1eNhrTroxSXHMayG1EAGR7GnjC8buPBYNaWN2VQPLViGP+mk/hz5EN5vFcYxbEaLl8KtAGpGoUDzNXU4QX1xTyx1yAS2vULzoUvcPfQf43j3W0WARoAlpAMDz6+dAsHdLth7haUlrBUkTLKcrRzkET0PrVXimFNlPAt0W9iHgrrz3lfSg3D75ljJi2C6jodAKnKKcW4lI2nTGvshxQpcaydAp0nkR4W9/zroNkzSX2f4WrXrt4CUvBSv8Am8T+zD6U18Mcg922459RyPz19jUYPy+z/wAjT2GLVqBPWvXUGpJkVFMVs6Mxz37Tr3+Hb6S5/wC0fnXObi02ds8Xnxd3nByj5AUp3TSwdtmmcVGCI6s8MxndXUfcKwJHUcx7VVr0VV7MpPj8T3lx3P7xJ9zp9KgFSYiJ05AD2FRiuXRz7MNYDWCsogPVarhxrFAcxkHKfQgR+BqkKlt/Cw9D7GPzpWk+xk2ujUmdzWVHWUwLGix2Xvm7btPbAJXvLdsnLmBcK2pHUE6nai9vsKSXCBWFvDh7lwHMgfPlIB6gggBZmDpyKtbvM1wKztzQEknJyEfICiVq73KMCFzhBqHOoYlpjrEelTcl0NQxi0MNgMVcBBLxbBVcg08EqNxqT8xXOcRfLsWYliebEsT6k6mnvtZb7nA4WxsWMsPMLJ36MwpBK0uN3bDMucMw2djE6I7bfwqTWXAGZiTrlDD+ZjGnuT7Uw9m+GBLD3G/xLwa1bXaAFLM3sPqOtKveFSPLb0NPdvQOkGMTicxS0nhghNDudMzfjTXY4oETKihfLmfU7k0pdlsF3l8sTpbUufwH1P0oz3g701j9Q3dI3elgpJtk/Gr84dz/AC/r60q4Itlc5Z7wZRpvBBMfSYozx/FDuiBzgfWaudk7IvXcNKNKg5SDoBaJM/ygs5nqV86GDUPyweo1NfZDTwvAnCWbc+JQPHp8JO7D+XkfSetFeJZQEvIQQNiDoQf9xRR7YilrHxaZ7A+B17wD+Eg6geXlT5Vwi/8AdkIeTGyy0gV49a4VYRf6R+Are6s1p9iJxHizhr14j/7GI/1Ggl5I3o3xfN94vErlPeNoOWpoVikO5qcHTNuRXAp1tbWSBWtWMHowPQirt0jFBXJIjvDU+prLSyY6g/hU+Lw8XGEgQT125cvStMPowJIEEdT+VBO0BrZXr2tinmPrWd35ijYprV/hmDNwsBlzEEAHyUsY9onlNVRhz0PyU1YwyEZsoaQI6HxGIgazrSyehkUayrP3B/4W/wBJrKPOP1FLNu6DkA0IJ2AnlH68qIcGzXrkGPEbY2HN1B9lmrF/gfcAAsDqOQkQZ9uVGOyNlWxCiSWTNcO0aCBt5kVieWMtx2Neyj27W4+JAVWKosTE6tJOvtQNOGmUViJchYABgzrJ8hrpRnifFJxN0FuZMn4QAdB/evLFwH95TGsDkdPpOtTjklCKVaH+adEBxrPjlUfCgZVHQFTJ9T+Q6UAx+HysR50Q4djId7h/dU68yXMD86j+697dYFcrHKAJ2PhHz0mtUfF/hDONr9S/2T8C3XOk5VH1P5VmMtHPmBq/xHB9zaUgQGYiPQafnQ5MTWaTcpcj0MEUoUVOLmQBT12FwwF5wP8Ak2rds/1NNx/rp8qT8DbDPnZv8PxhdDJB8Mg8p38qd/s8wzLbuNcnvHfM07gxpP1Pzq+NbS+hl9Q9tjgTShjbve4t45MthT153D8tBRzjvFxh7TPu58Ntd8zn4RH1pf7J4Qm6GPiFsGW5G45JaOsSdfSuy+VRJ41Sch7jQVHdbSK9zaVT4ljRatvcOoRSf9qs2SSs5Fx+26XrgufHmJPzMjbyigzGaKcUxJvXHuNEuZ9OlCpqcKN8r1ZXZaktggfWvbi15GlWu0ZVGpDFwzg4vsGbxSsHlDLlj3U/9Jos/Zq0BJRfoPwoJ2dxPiNtmKBhuDsRqN/1qas8R485thC2oO/Mx6eVeXljleSosXMql+QpawdryGuUb6kbipU4UjElVVipiYA19aSsVjXmSZzEtv1jf2o3wbtF3aEfGWM6gDWB7Us/TZIq07IaGL/hXkvoYIoDw6zONvKIIG4HkAPxNMODxTlAXgMdfIA7DzgUtcBvf/MvmdSW2/rqWK+M9+38h0uhk+5aSJPkaytGxBJEhvePzr2srBoTMbiGusbgYgydCTtuAPSmPsMO6sYvEH91cgPyLn65KXPujGSGIEHfmegPn50yPg2tcJFvZrrSf8x2/wBIFe03FR4/oPDuxN7jMmdmJM7ayRV3B3gLbtJlVgDSJbQR6a71QuWLggGdBoNaldGWzDCJaRI1/U/hVmk1Vhg9keHuSDb/AIiv0kf+VO/COC92yZhLu7OT0Cgqo9JYH/1SFhfjX+ofiK61hLme7MbLAM9dTp+tqnnu0vqVg9Mr9p8Dmwj9Uhx/l3+hNc57yuxPh1IKkaEEH0Ig/SuOY7DG1ce2d0Yr7Hf21p1EpiyVom4Ncti8Wu/CqlgpEhyBIU9ATTVwDieIuAvhEAUmGV2EK25gkyV12I0pBeujfZes2Lv/AOg/7f17U7xpuyDm02glcwF+8475lgDUICP8oY6x1gCaYcBhwgAAAA5CvCsGtxcpYwUXYHJvRbD0rdv8dksBAY7xo9QNT+VHrmJABJMRXN+2naFcRcVUMrbnxfxM0THkIijLofEvJAG5c/8AdVbyRrUhidNa2+KkWjY9lbJNbm3AqW/YjarFqwChg60XPVgUNlXCvDqatXcpnSOUk9J8/wAaoWwc4HOYo5heDkHMrroZ2mTrvOlJkcYu2zJm3QDfCRz6DQTv9KzA4YswA0/q+H6Cjn/BiRqRE6RzB151EeGMhbxfOIjr7fnQ/wCQmqshTGOxaAVQSWIG+v6igIwrW8Y1xVPdkmSRoMw1286sWMSAdQxjTNvt6aVaa6N8x/XlWCN47+6D4osDFofiI9tvrWVVvODoOevUTFZSKK9wco/QWcOjEhRO+g6yYnXnrTl2xxBC27Q0gbA8gMv4CsrK2Zn/ANkV+R1qLAVnisAgEg8+Z5axy/3oZxi8z+IkanYbc69rKvCCjO0TTKvDcA95wqAnmSNlE6sTyA610bs1xNXYwQZ2PzOlZWUc3zJ/T+TRj+VjNNc5+0XAFL63QPDcWCf5l0M/KKysq6I3QolproH2W4kZb6c5VvlDD8fxrKynZ12PZGlV3esrKhN0MhC7e9oST93Q6QC5HPmF9OdJtpqyspofLZSPzFizU9sQJrKypy7NkeivicRU3DbusdaysppRXAipP4lE1uzF8aSAZ9uXvTHnESYXXkBqP0aysrz83k1+Ced1OkRFN1MAEdAQd40O29Rt4bmisCfSCQB9YG/yrKyoJ/4M9t6I7l9SfFpoByG+uvy2rbvlMqD9KysrRwXGyM1RC1xgJUT0iD8utZWVlLaXaETP/9k="/>
          <p:cNvSpPr>
            <a:spLocks noChangeAspect="1" noChangeArrowheads="1"/>
          </p:cNvSpPr>
          <p:nvPr/>
        </p:nvSpPr>
        <p:spPr bwMode="auto">
          <a:xfrm>
            <a:off x="63500" y="-914400"/>
            <a:ext cx="1905000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4 Imagen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348880"/>
            <a:ext cx="2520280" cy="2448272"/>
          </a:xfrm>
          <a:prstGeom prst="rect">
            <a:avLst/>
          </a:prstGeom>
        </p:spPr>
      </p:pic>
      <p:pic>
        <p:nvPicPr>
          <p:cNvPr id="6" name="5 Imagen" descr="unt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348880"/>
            <a:ext cx="2664296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                   </a:t>
            </a:r>
            <a:r>
              <a:rPr lang="es-CL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KEY WORDS. </a:t>
            </a:r>
            <a:endParaRPr lang="es-CL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b="1" dirty="0" smtClean="0">
                <a:latin typeface="Verdana" pitchFamily="34" charset="0"/>
              </a:rPr>
              <a:t>ARE SMALLER. </a:t>
            </a:r>
          </a:p>
          <a:p>
            <a:endParaRPr lang="es-CL" b="1" dirty="0" smtClean="0">
              <a:latin typeface="Verdana" pitchFamily="34" charset="0"/>
            </a:endParaRPr>
          </a:p>
          <a:p>
            <a:r>
              <a:rPr lang="es-CL" b="1" dirty="0" smtClean="0">
                <a:latin typeface="Verdana" pitchFamily="34" charset="0"/>
              </a:rPr>
              <a:t>MORE INTERESTING. </a:t>
            </a:r>
            <a:endParaRPr lang="es-CL" b="1" dirty="0">
              <a:latin typeface="Verdana" pitchFamily="34" charset="0"/>
            </a:endParaRPr>
          </a:p>
          <a:p>
            <a:pPr>
              <a:buNone/>
            </a:pPr>
            <a:endParaRPr lang="es-CL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9529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 smtClean="0">
                <a:latin typeface="Verdana" pitchFamily="34" charset="0"/>
              </a:rPr>
              <a:t>Comparative Adjectives. </a:t>
            </a:r>
            <a:endParaRPr lang="en-US" b="1" dirty="0">
              <a:latin typeface="Verdan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Verdana" pitchFamily="34" charset="0"/>
              </a:rPr>
              <a:t>Is the form of an adjective or adverb which denotes the degree by which a person, thing, or other entity has a property or quality greater. </a:t>
            </a:r>
          </a:p>
          <a:p>
            <a:endParaRPr lang="en-US" dirty="0" smtClean="0">
              <a:latin typeface="Verdana" pitchFamily="34" charset="0"/>
            </a:endParaRPr>
          </a:p>
          <a:p>
            <a:r>
              <a:rPr lang="en-US" dirty="0" smtClean="0">
                <a:latin typeface="Verdana" pitchFamily="34" charset="0"/>
              </a:rPr>
              <a:t>The structure of a comparative consists of the positive form of the adjective or adverb, plus the suffix </a:t>
            </a:r>
            <a:r>
              <a:rPr lang="en-US" dirty="0" smtClean="0">
                <a:solidFill>
                  <a:srgbClr val="FF0000"/>
                </a:solidFill>
                <a:latin typeface="Verdana" pitchFamily="34" charset="0"/>
              </a:rPr>
              <a:t>–er </a:t>
            </a:r>
            <a:r>
              <a:rPr lang="en-US" dirty="0" smtClean="0">
                <a:latin typeface="Verdana" pitchFamily="34" charset="0"/>
              </a:rPr>
              <a:t>when is a short adjective and the modifier </a:t>
            </a:r>
            <a:r>
              <a:rPr lang="en-US" i="1" dirty="0" smtClean="0">
                <a:solidFill>
                  <a:srgbClr val="FF0000"/>
                </a:solidFill>
                <a:latin typeface="Verdana" pitchFamily="34" charset="0"/>
              </a:rPr>
              <a:t>more</a:t>
            </a:r>
            <a:r>
              <a:rPr lang="en-US" dirty="0" smtClean="0">
                <a:latin typeface="Verdana" pitchFamily="34" charset="0"/>
              </a:rPr>
              <a:t> before the adjective or adverb. </a:t>
            </a:r>
            <a:endParaRPr lang="en-US" dirty="0" smtClean="0">
              <a:solidFill>
                <a:srgbClr val="FF0000"/>
              </a:solidFill>
              <a:latin typeface="Verdana" pitchFamily="34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 err="1" smtClean="0">
                <a:latin typeface="Verdana" pitchFamily="34" charset="0"/>
              </a:rPr>
              <a:t>Superlative</a:t>
            </a:r>
            <a:r>
              <a:rPr lang="es-CL" b="1" dirty="0" smtClean="0">
                <a:latin typeface="Verdana" pitchFamily="34" charset="0"/>
              </a:rPr>
              <a:t> </a:t>
            </a:r>
            <a:r>
              <a:rPr lang="es-CL" b="1" dirty="0" err="1" smtClean="0">
                <a:latin typeface="Verdana" pitchFamily="34" charset="0"/>
              </a:rPr>
              <a:t>form</a:t>
            </a:r>
            <a:r>
              <a:rPr lang="es-CL" b="1" dirty="0" smtClean="0"/>
              <a:t>. </a:t>
            </a:r>
            <a:endParaRPr lang="en-U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Verdana" pitchFamily="34" charset="0"/>
              </a:rPr>
              <a:t>Is the form of an adjective that indicates that the person or thing modified has the quality of the adjective to a degree greater than that of anything it is being compared to in a given context.</a:t>
            </a:r>
          </a:p>
          <a:p>
            <a:endParaRPr lang="en-US" dirty="0" smtClean="0">
              <a:latin typeface="Verdana" pitchFamily="34" charset="0"/>
            </a:endParaRPr>
          </a:p>
          <a:p>
            <a:r>
              <a:rPr lang="en-US" dirty="0" smtClean="0">
                <a:latin typeface="Verdana" pitchFamily="34" charset="0"/>
              </a:rPr>
              <a:t> English superlatives are typically formed with the suffix </a:t>
            </a:r>
            <a:r>
              <a:rPr lang="en-US" i="1" dirty="0" smtClean="0">
                <a:latin typeface="Verdana" pitchFamily="34" charset="0"/>
              </a:rPr>
              <a:t>-</a:t>
            </a:r>
            <a:r>
              <a:rPr lang="en-US" i="1" dirty="0" smtClean="0">
                <a:solidFill>
                  <a:srgbClr val="FF0000"/>
                </a:solidFill>
                <a:latin typeface="Verdana" pitchFamily="34" charset="0"/>
              </a:rPr>
              <a:t>est.</a:t>
            </a:r>
            <a:r>
              <a:rPr lang="en-US" dirty="0" smtClean="0">
                <a:solidFill>
                  <a:srgbClr val="FF0000"/>
                </a:solidFill>
                <a:latin typeface="Verdana" pitchFamily="34" charset="0"/>
              </a:rPr>
              <a:t> (e.g. </a:t>
            </a:r>
            <a:r>
              <a:rPr lang="en-US" i="1" dirty="0" smtClean="0">
                <a:solidFill>
                  <a:srgbClr val="FF0000"/>
                </a:solidFill>
                <a:latin typeface="Verdana" pitchFamily="34" charset="0"/>
              </a:rPr>
              <a:t>healthiest</a:t>
            </a:r>
            <a:r>
              <a:rPr lang="en-US" dirty="0" smtClean="0">
                <a:solidFill>
                  <a:srgbClr val="FF0000"/>
                </a:solidFill>
                <a:latin typeface="Verdana" pitchFamily="34" charset="0"/>
              </a:rPr>
              <a:t>, </a:t>
            </a:r>
            <a:r>
              <a:rPr lang="en-US" i="1" dirty="0" smtClean="0">
                <a:solidFill>
                  <a:srgbClr val="FF0000"/>
                </a:solidFill>
                <a:latin typeface="Verdana" pitchFamily="34" charset="0"/>
              </a:rPr>
              <a:t>weakest</a:t>
            </a:r>
            <a:r>
              <a:rPr lang="en-US" dirty="0" smtClean="0">
                <a:solidFill>
                  <a:srgbClr val="FF0000"/>
                </a:solidFill>
                <a:latin typeface="Verdana" pitchFamily="34" charset="0"/>
              </a:rPr>
              <a:t>) or the word </a:t>
            </a:r>
            <a:r>
              <a:rPr lang="en-US" i="1" dirty="0" smtClean="0">
                <a:solidFill>
                  <a:srgbClr val="FF0000"/>
                </a:solidFill>
                <a:latin typeface="Verdana" pitchFamily="34" charset="0"/>
              </a:rPr>
              <a:t>most</a:t>
            </a:r>
            <a:r>
              <a:rPr lang="en-US" dirty="0" smtClean="0">
                <a:solidFill>
                  <a:srgbClr val="FF0000"/>
                </a:solidFill>
                <a:latin typeface="Verdana" pitchFamily="34" charset="0"/>
              </a:rPr>
              <a:t> (</a:t>
            </a:r>
            <a:r>
              <a:rPr lang="en-US" i="1" dirty="0" smtClean="0">
                <a:solidFill>
                  <a:srgbClr val="FF0000"/>
                </a:solidFill>
                <a:latin typeface="Verdana" pitchFamily="34" charset="0"/>
              </a:rPr>
              <a:t>most recent</a:t>
            </a:r>
            <a:r>
              <a:rPr lang="en-US" dirty="0" smtClean="0">
                <a:solidFill>
                  <a:srgbClr val="FF0000"/>
                </a:solidFill>
                <a:latin typeface="Verdana" pitchFamily="34" charset="0"/>
              </a:rPr>
              <a:t>, </a:t>
            </a:r>
            <a:r>
              <a:rPr lang="en-US" i="1" dirty="0" smtClean="0">
                <a:solidFill>
                  <a:srgbClr val="FF0000"/>
                </a:solidFill>
                <a:latin typeface="Verdana" pitchFamily="34" charset="0"/>
              </a:rPr>
              <a:t>most interesting</a:t>
            </a:r>
            <a:r>
              <a:rPr lang="en-US" dirty="0" smtClean="0">
                <a:solidFill>
                  <a:srgbClr val="FF0000"/>
                </a:solidFill>
                <a:latin typeface="Verdana" pitchFamily="34" charset="0"/>
              </a:rPr>
              <a:t>).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 smtClean="0">
                <a:latin typeface="Verdana" pitchFamily="34" charset="0"/>
              </a:rPr>
              <a:t>Some Adjectives. </a:t>
            </a:r>
            <a:endParaRPr lang="en-US" b="1" dirty="0">
              <a:latin typeface="Verdana" pitchFamily="34" charset="0"/>
            </a:endParaRPr>
          </a:p>
        </p:txBody>
      </p:sp>
      <p:pic>
        <p:nvPicPr>
          <p:cNvPr id="6" name="5 Marcador de contenido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7368567" cy="4873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 smtClean="0">
                <a:latin typeface="Verdana" pitchFamily="34" charset="0"/>
              </a:rPr>
              <a:t>Some Adjectives. </a:t>
            </a:r>
            <a:endParaRPr lang="en-US" b="1" dirty="0">
              <a:latin typeface="Verdana" pitchFamily="34" charset="0"/>
            </a:endParaRPr>
          </a:p>
        </p:txBody>
      </p:sp>
      <p:pic>
        <p:nvPicPr>
          <p:cNvPr id="4" name="3 Marcador de contenido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9835"/>
            <a:ext cx="7467600" cy="4714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 smtClean="0">
                <a:latin typeface="Verdana" pitchFamily="34" charset="0"/>
              </a:rPr>
              <a:t>Examples. </a:t>
            </a:r>
            <a:endParaRPr lang="en-US" b="1" dirty="0">
              <a:latin typeface="Verdana" pitchFamily="34" charset="0"/>
            </a:endParaRPr>
          </a:p>
        </p:txBody>
      </p:sp>
      <p:pic>
        <p:nvPicPr>
          <p:cNvPr id="4" name="3 Marcador de contenido" descr="1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700808"/>
            <a:ext cx="5760640" cy="4248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3 Marcador de contenido" descr="11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628800"/>
            <a:ext cx="5472608" cy="360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 descr="6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84784"/>
            <a:ext cx="3384376" cy="2808312"/>
          </a:xfrm>
        </p:spPr>
      </p:pic>
      <p:pic>
        <p:nvPicPr>
          <p:cNvPr id="5" name="4 Imagen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1484784"/>
            <a:ext cx="3600400" cy="2808312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539552" y="5013176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Verdana" pitchFamily="34" charset="0"/>
              </a:rPr>
              <a:t>The Moais </a:t>
            </a:r>
            <a:r>
              <a:rPr lang="en-US" b="1" dirty="0" smtClean="0">
                <a:latin typeface="Verdana" pitchFamily="34" charset="0"/>
              </a:rPr>
              <a:t>_____________ </a:t>
            </a:r>
            <a:r>
              <a:rPr lang="en-US" dirty="0" smtClean="0">
                <a:latin typeface="Verdana" pitchFamily="34" charset="0"/>
              </a:rPr>
              <a:t>than </a:t>
            </a:r>
            <a:r>
              <a:rPr lang="en-US" dirty="0">
                <a:latin typeface="Verdana" pitchFamily="34" charset="0"/>
              </a:rPr>
              <a:t>the Ruins of Machu Pichu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3816427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503009"/>
            <a:ext cx="3888432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467544" y="5373216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Verdana" pitchFamily="34" charset="0"/>
              </a:rPr>
              <a:t>Valparaiso is</a:t>
            </a:r>
            <a:r>
              <a:rPr lang="en-US" b="1" dirty="0" smtClean="0">
                <a:latin typeface="Verdana" pitchFamily="34" charset="0"/>
              </a:rPr>
              <a:t> ___________________ </a:t>
            </a:r>
            <a:r>
              <a:rPr lang="en-US" dirty="0" smtClean="0">
                <a:latin typeface="Verdana" pitchFamily="34" charset="0"/>
              </a:rPr>
              <a:t>than Santiago. </a:t>
            </a:r>
            <a:endParaRPr lang="es-CL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58</TotalTime>
  <Words>188</Words>
  <Application>Microsoft Office PowerPoint</Application>
  <PresentationFormat>Presentación en pantalla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Mirador</vt:lpstr>
      <vt:lpstr>Unit 3: La vida en otros Países y comunidades. </vt:lpstr>
      <vt:lpstr>Comparative Adjectives. </vt:lpstr>
      <vt:lpstr>Superlative form. </vt:lpstr>
      <vt:lpstr>Some Adjectives. </vt:lpstr>
      <vt:lpstr>Some Adjectives. </vt:lpstr>
      <vt:lpstr>Examples. </vt:lpstr>
      <vt:lpstr>Diapositiva 7</vt:lpstr>
      <vt:lpstr>Diapositiva 8</vt:lpstr>
      <vt:lpstr>Diapositiva 9</vt:lpstr>
      <vt:lpstr>                   KEY WORDS. </vt:lpstr>
    </vt:vector>
  </TitlesOfParts>
  <Company>Universidad de las Americas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3: La vida en otros Países y comunidades. </dc:title>
  <dc:creator>162327003</dc:creator>
  <cp:lastModifiedBy>177912344</cp:lastModifiedBy>
  <cp:revision>11</cp:revision>
  <dcterms:created xsi:type="dcterms:W3CDTF">2012-04-21T15:28:05Z</dcterms:created>
  <dcterms:modified xsi:type="dcterms:W3CDTF">2012-05-09T21:06:38Z</dcterms:modified>
</cp:coreProperties>
</file>